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eague Spartan" charset="1" panose="000008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E2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179315" y="4669970"/>
            <a:ext cx="9564533" cy="9606157"/>
            <a:chOff x="0" y="0"/>
            <a:chExt cx="809278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9278" cy="812800"/>
            </a:xfrm>
            <a:custGeom>
              <a:avLst/>
              <a:gdLst/>
              <a:ahLst/>
              <a:cxnLst/>
              <a:rect r="r" b="b" t="t" l="l"/>
              <a:pathLst>
                <a:path h="812800" w="809278">
                  <a:moveTo>
                    <a:pt x="404639" y="0"/>
                  </a:moveTo>
                  <a:cubicBezTo>
                    <a:pt x="181163" y="0"/>
                    <a:pt x="0" y="181951"/>
                    <a:pt x="0" y="406400"/>
                  </a:cubicBezTo>
                  <a:cubicBezTo>
                    <a:pt x="0" y="630849"/>
                    <a:pt x="181163" y="812800"/>
                    <a:pt x="404639" y="812800"/>
                  </a:cubicBezTo>
                  <a:cubicBezTo>
                    <a:pt x="628115" y="812800"/>
                    <a:pt x="809278" y="630849"/>
                    <a:pt x="809278" y="406400"/>
                  </a:cubicBezTo>
                  <a:cubicBezTo>
                    <a:pt x="809278" y="181951"/>
                    <a:pt x="628115" y="0"/>
                    <a:pt x="4046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5870" y="85725"/>
              <a:ext cx="657538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309880" y="4023915"/>
            <a:ext cx="662924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99"/>
              </a:lnSpc>
              <a:spcBef>
                <a:spcPct val="0"/>
              </a:spcBef>
            </a:pPr>
            <a:r>
              <a:rPr lang="en-US" sz="9999">
                <a:solidFill>
                  <a:srgbClr val="2E637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BERPIKIR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361734" y="-7176427"/>
            <a:ext cx="9564533" cy="9606157"/>
            <a:chOff x="0" y="0"/>
            <a:chExt cx="809278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9278" cy="812800"/>
            </a:xfrm>
            <a:custGeom>
              <a:avLst/>
              <a:gdLst/>
              <a:ahLst/>
              <a:cxnLst/>
              <a:rect r="r" b="b" t="t" l="l"/>
              <a:pathLst>
                <a:path h="812800" w="809278">
                  <a:moveTo>
                    <a:pt x="404639" y="0"/>
                  </a:moveTo>
                  <a:cubicBezTo>
                    <a:pt x="181163" y="0"/>
                    <a:pt x="0" y="181951"/>
                    <a:pt x="0" y="406400"/>
                  </a:cubicBezTo>
                  <a:cubicBezTo>
                    <a:pt x="0" y="630849"/>
                    <a:pt x="181163" y="812800"/>
                    <a:pt x="404639" y="812800"/>
                  </a:cubicBezTo>
                  <a:cubicBezTo>
                    <a:pt x="628115" y="812800"/>
                    <a:pt x="809278" y="630849"/>
                    <a:pt x="809278" y="406400"/>
                  </a:cubicBezTo>
                  <a:cubicBezTo>
                    <a:pt x="809278" y="181951"/>
                    <a:pt x="628115" y="0"/>
                    <a:pt x="4046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5870" y="85725"/>
              <a:ext cx="657538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2938991"/>
            <a:ext cx="6629243" cy="7122949"/>
          </a:xfrm>
          <a:custGeom>
            <a:avLst/>
            <a:gdLst/>
            <a:ahLst/>
            <a:cxnLst/>
            <a:rect r="r" b="b" t="t" l="l"/>
            <a:pathLst>
              <a:path h="7122949" w="6629243">
                <a:moveTo>
                  <a:pt x="0" y="0"/>
                </a:moveTo>
                <a:lnTo>
                  <a:pt x="6629243" y="0"/>
                </a:lnTo>
                <a:lnTo>
                  <a:pt x="6629243" y="7122949"/>
                </a:lnTo>
                <a:lnTo>
                  <a:pt x="0" y="7122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73" t="0" r="-1373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939123" y="8708206"/>
            <a:ext cx="2320177" cy="550094"/>
            <a:chOff x="0" y="0"/>
            <a:chExt cx="611076" cy="1448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1076" cy="144881"/>
            </a:xfrm>
            <a:custGeom>
              <a:avLst/>
              <a:gdLst/>
              <a:ahLst/>
              <a:cxnLst/>
              <a:rect r="r" b="b" t="t" l="l"/>
              <a:pathLst>
                <a:path h="144881" w="611076">
                  <a:moveTo>
                    <a:pt x="72440" y="0"/>
                  </a:moveTo>
                  <a:lnTo>
                    <a:pt x="538635" y="0"/>
                  </a:lnTo>
                  <a:cubicBezTo>
                    <a:pt x="578643" y="0"/>
                    <a:pt x="611076" y="32433"/>
                    <a:pt x="611076" y="72440"/>
                  </a:cubicBezTo>
                  <a:lnTo>
                    <a:pt x="611076" y="72440"/>
                  </a:lnTo>
                  <a:cubicBezTo>
                    <a:pt x="611076" y="112448"/>
                    <a:pt x="578643" y="144881"/>
                    <a:pt x="538635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611076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685096" y="8783453"/>
            <a:ext cx="399599" cy="399599"/>
          </a:xfrm>
          <a:custGeom>
            <a:avLst/>
            <a:gdLst/>
            <a:ahLst/>
            <a:cxnLst/>
            <a:rect r="r" b="b" t="t" l="l"/>
            <a:pathLst>
              <a:path h="399599" w="399599">
                <a:moveTo>
                  <a:pt x="0" y="0"/>
                </a:moveTo>
                <a:lnTo>
                  <a:pt x="399600" y="0"/>
                </a:lnTo>
                <a:lnTo>
                  <a:pt x="399600" y="399599"/>
                </a:lnTo>
                <a:lnTo>
                  <a:pt x="0" y="399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9489" y="1153252"/>
            <a:ext cx="4745043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8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Koding dan Kecerdasan Artifisial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29823" y="8842283"/>
            <a:ext cx="1394545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Start Slide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09880" y="5584671"/>
            <a:ext cx="9723312" cy="119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7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KOMPUTASIONAL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E2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4811831"/>
            <a:ext cx="8115300" cy="156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40"/>
              </a:lnSpc>
              <a:spcBef>
                <a:spcPct val="0"/>
              </a:spcBef>
            </a:pPr>
            <a:r>
              <a:rPr lang="en-US" b="true" sz="10737">
                <a:solidFill>
                  <a:srgbClr val="2E637B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890760" y="-1161446"/>
            <a:ext cx="9564533" cy="9606157"/>
            <a:chOff x="0" y="0"/>
            <a:chExt cx="80927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9278" cy="812800"/>
            </a:xfrm>
            <a:custGeom>
              <a:avLst/>
              <a:gdLst/>
              <a:ahLst/>
              <a:cxnLst/>
              <a:rect r="r" b="b" t="t" l="l"/>
              <a:pathLst>
                <a:path h="812800" w="809278">
                  <a:moveTo>
                    <a:pt x="404639" y="0"/>
                  </a:moveTo>
                  <a:cubicBezTo>
                    <a:pt x="181163" y="0"/>
                    <a:pt x="0" y="181951"/>
                    <a:pt x="0" y="406400"/>
                  </a:cubicBezTo>
                  <a:cubicBezTo>
                    <a:pt x="0" y="630849"/>
                    <a:pt x="181163" y="812800"/>
                    <a:pt x="404639" y="812800"/>
                  </a:cubicBezTo>
                  <a:cubicBezTo>
                    <a:pt x="628115" y="812800"/>
                    <a:pt x="809278" y="630849"/>
                    <a:pt x="809278" y="406400"/>
                  </a:cubicBezTo>
                  <a:cubicBezTo>
                    <a:pt x="809278" y="181951"/>
                    <a:pt x="628115" y="0"/>
                    <a:pt x="4046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5870" y="85725"/>
              <a:ext cx="657538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2469210"/>
            <a:ext cx="8520598" cy="7817790"/>
          </a:xfrm>
          <a:custGeom>
            <a:avLst/>
            <a:gdLst/>
            <a:ahLst/>
            <a:cxnLst/>
            <a:rect r="r" b="b" t="t" l="l"/>
            <a:pathLst>
              <a:path h="7817790" w="8520598">
                <a:moveTo>
                  <a:pt x="0" y="0"/>
                </a:moveTo>
                <a:lnTo>
                  <a:pt x="8520598" y="0"/>
                </a:lnTo>
                <a:lnTo>
                  <a:pt x="8520598" y="7817790"/>
                </a:lnTo>
                <a:lnTo>
                  <a:pt x="0" y="7817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3" t="0" r="0" b="-1219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91507" y="1153252"/>
            <a:ext cx="4480165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Koding dan Kecerdasan Artifisial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300854"/>
            <a:ext cx="5861930" cy="44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37"/>
              </a:lnSpc>
              <a:spcBef>
                <a:spcPct val="0"/>
              </a:spcBef>
            </a:pPr>
            <a:r>
              <a:rPr lang="en-US" b="true" sz="301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BERPIKIR KOMPUTASIONAL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44000" y="6378105"/>
            <a:ext cx="3263934" cy="550094"/>
            <a:chOff x="0" y="0"/>
            <a:chExt cx="859637" cy="1448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9637" cy="144881"/>
            </a:xfrm>
            <a:custGeom>
              <a:avLst/>
              <a:gdLst/>
              <a:ahLst/>
              <a:cxnLst/>
              <a:rect r="r" b="b" t="t" l="l"/>
              <a:pathLst>
                <a:path h="144881" w="859637">
                  <a:moveTo>
                    <a:pt x="72440" y="0"/>
                  </a:moveTo>
                  <a:lnTo>
                    <a:pt x="787197" y="0"/>
                  </a:lnTo>
                  <a:cubicBezTo>
                    <a:pt x="827204" y="0"/>
                    <a:pt x="859637" y="32433"/>
                    <a:pt x="859637" y="72440"/>
                  </a:cubicBezTo>
                  <a:lnTo>
                    <a:pt x="859637" y="72440"/>
                  </a:lnTo>
                  <a:cubicBezTo>
                    <a:pt x="859637" y="112448"/>
                    <a:pt x="827204" y="144881"/>
                    <a:pt x="787197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859637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871609" y="6453353"/>
            <a:ext cx="399599" cy="399599"/>
          </a:xfrm>
          <a:custGeom>
            <a:avLst/>
            <a:gdLst/>
            <a:ahLst/>
            <a:cxnLst/>
            <a:rect r="r" b="b" t="t" l="l"/>
            <a:pathLst>
              <a:path h="399599" w="399599">
                <a:moveTo>
                  <a:pt x="0" y="0"/>
                </a:moveTo>
                <a:lnTo>
                  <a:pt x="399599" y="0"/>
                </a:lnTo>
                <a:lnTo>
                  <a:pt x="399599" y="399599"/>
                </a:lnTo>
                <a:lnTo>
                  <a:pt x="0" y="399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447480" y="6512182"/>
            <a:ext cx="252192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You Next Time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701390" y="7625700"/>
            <a:ext cx="5636433" cy="5660962"/>
            <a:chOff x="0" y="0"/>
            <a:chExt cx="809278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09278" cy="812800"/>
            </a:xfrm>
            <a:custGeom>
              <a:avLst/>
              <a:gdLst/>
              <a:ahLst/>
              <a:cxnLst/>
              <a:rect r="r" b="b" t="t" l="l"/>
              <a:pathLst>
                <a:path h="812800" w="809278">
                  <a:moveTo>
                    <a:pt x="404639" y="0"/>
                  </a:moveTo>
                  <a:cubicBezTo>
                    <a:pt x="181163" y="0"/>
                    <a:pt x="0" y="181951"/>
                    <a:pt x="0" y="406400"/>
                  </a:cubicBezTo>
                  <a:cubicBezTo>
                    <a:pt x="0" y="630849"/>
                    <a:pt x="181163" y="812800"/>
                    <a:pt x="404639" y="812800"/>
                  </a:cubicBezTo>
                  <a:cubicBezTo>
                    <a:pt x="628115" y="812800"/>
                    <a:pt x="809278" y="630849"/>
                    <a:pt x="809278" y="406400"/>
                  </a:cubicBezTo>
                  <a:cubicBezTo>
                    <a:pt x="809278" y="181951"/>
                    <a:pt x="628115" y="0"/>
                    <a:pt x="4046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5870" y="85725"/>
              <a:ext cx="657538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41838" y="1294222"/>
            <a:ext cx="1589133" cy="1037407"/>
            <a:chOff x="0" y="0"/>
            <a:chExt cx="418537" cy="2732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8537" cy="273227"/>
            </a:xfrm>
            <a:custGeom>
              <a:avLst/>
              <a:gdLst/>
              <a:ahLst/>
              <a:cxnLst/>
              <a:rect r="r" b="b" t="t" l="l"/>
              <a:pathLst>
                <a:path h="273227" w="418537">
                  <a:moveTo>
                    <a:pt x="136613" y="0"/>
                  </a:moveTo>
                  <a:lnTo>
                    <a:pt x="281924" y="0"/>
                  </a:lnTo>
                  <a:cubicBezTo>
                    <a:pt x="318156" y="0"/>
                    <a:pt x="352904" y="14393"/>
                    <a:pt x="378524" y="40013"/>
                  </a:cubicBezTo>
                  <a:cubicBezTo>
                    <a:pt x="404144" y="65633"/>
                    <a:pt x="418537" y="100381"/>
                    <a:pt x="418537" y="136613"/>
                  </a:cubicBezTo>
                  <a:lnTo>
                    <a:pt x="418537" y="136613"/>
                  </a:lnTo>
                  <a:cubicBezTo>
                    <a:pt x="418537" y="212063"/>
                    <a:pt x="357373" y="273227"/>
                    <a:pt x="281924" y="273227"/>
                  </a:cubicBezTo>
                  <a:lnTo>
                    <a:pt x="136613" y="273227"/>
                  </a:lnTo>
                  <a:cubicBezTo>
                    <a:pt x="61164" y="273227"/>
                    <a:pt x="0" y="212063"/>
                    <a:pt x="0" y="136613"/>
                  </a:cubicBezTo>
                  <a:lnTo>
                    <a:pt x="0" y="136613"/>
                  </a:lnTo>
                  <a:cubicBezTo>
                    <a:pt x="0" y="61164"/>
                    <a:pt x="61164" y="0"/>
                    <a:pt x="136613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418537" cy="26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3320892" y="4293202"/>
            <a:ext cx="7960260" cy="7994903"/>
            <a:chOff x="0" y="0"/>
            <a:chExt cx="8092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9278" cy="812800"/>
            </a:xfrm>
            <a:custGeom>
              <a:avLst/>
              <a:gdLst/>
              <a:ahLst/>
              <a:cxnLst/>
              <a:rect r="r" b="b" t="t" l="l"/>
              <a:pathLst>
                <a:path h="812800" w="809278">
                  <a:moveTo>
                    <a:pt x="404639" y="0"/>
                  </a:moveTo>
                  <a:cubicBezTo>
                    <a:pt x="181163" y="0"/>
                    <a:pt x="0" y="181951"/>
                    <a:pt x="0" y="406400"/>
                  </a:cubicBezTo>
                  <a:cubicBezTo>
                    <a:pt x="0" y="630849"/>
                    <a:pt x="181163" y="812800"/>
                    <a:pt x="404639" y="812800"/>
                  </a:cubicBezTo>
                  <a:cubicBezTo>
                    <a:pt x="628115" y="812800"/>
                    <a:pt x="809278" y="630849"/>
                    <a:pt x="809278" y="406400"/>
                  </a:cubicBezTo>
                  <a:cubicBezTo>
                    <a:pt x="809278" y="181951"/>
                    <a:pt x="628115" y="0"/>
                    <a:pt x="404639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5870" y="85725"/>
              <a:ext cx="657538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229707" y="5693437"/>
            <a:ext cx="7201007" cy="3642190"/>
            <a:chOff x="0" y="0"/>
            <a:chExt cx="9601342" cy="485625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9601342" cy="4856253"/>
              <a:chOff x="0" y="0"/>
              <a:chExt cx="2016848" cy="10201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16848" cy="1020100"/>
              </a:xfrm>
              <a:custGeom>
                <a:avLst/>
                <a:gdLst/>
                <a:ahLst/>
                <a:cxnLst/>
                <a:rect r="r" b="b" t="t" l="l"/>
                <a:pathLst>
                  <a:path h="1020100" w="2016848">
                    <a:moveTo>
                      <a:pt x="24728" y="0"/>
                    </a:moveTo>
                    <a:lnTo>
                      <a:pt x="1992120" y="0"/>
                    </a:lnTo>
                    <a:cubicBezTo>
                      <a:pt x="2005777" y="0"/>
                      <a:pt x="2016848" y="11071"/>
                      <a:pt x="2016848" y="24728"/>
                    </a:cubicBezTo>
                    <a:lnTo>
                      <a:pt x="2016848" y="995372"/>
                    </a:lnTo>
                    <a:cubicBezTo>
                      <a:pt x="2016848" y="1009029"/>
                      <a:pt x="2005777" y="1020100"/>
                      <a:pt x="1992120" y="1020100"/>
                    </a:cubicBezTo>
                    <a:lnTo>
                      <a:pt x="24728" y="1020100"/>
                    </a:lnTo>
                    <a:cubicBezTo>
                      <a:pt x="11071" y="1020100"/>
                      <a:pt x="0" y="1009029"/>
                      <a:pt x="0" y="995372"/>
                    </a:cubicBezTo>
                    <a:lnTo>
                      <a:pt x="0" y="24728"/>
                    </a:lnTo>
                    <a:cubicBezTo>
                      <a:pt x="0" y="11071"/>
                      <a:pt x="11071" y="0"/>
                      <a:pt x="24728" y="0"/>
                    </a:cubicBezTo>
                    <a:close/>
                  </a:path>
                </a:pathLst>
              </a:custGeom>
              <a:solidFill>
                <a:srgbClr val="2E637B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9525"/>
                <a:ext cx="2016848" cy="1010575"/>
              </a:xfrm>
              <a:prstGeom prst="rect">
                <a:avLst/>
              </a:prstGeom>
            </p:spPr>
            <p:txBody>
              <a:bodyPr anchor="ctr" rtlCol="false" tIns="47770" lIns="47770" bIns="47770" rIns="47770"/>
              <a:lstStyle/>
              <a:p>
                <a:pPr algn="ctr">
                  <a:lnSpc>
                    <a:spcPts val="228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901733" y="826701"/>
              <a:ext cx="7797877" cy="3094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74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Berpikir komputasional dipopulerkan oleh Jeannette Win</a:t>
              </a:r>
              <a:r>
                <a:rPr lang="en-US" sz="24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 (2006) → Bukan hanya untuk programmer, tapi untuk semua orang.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415091" y="2765009"/>
            <a:ext cx="4087135" cy="2143129"/>
            <a:chOff x="0" y="0"/>
            <a:chExt cx="1076447" cy="5644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76447" cy="564445"/>
            </a:xfrm>
            <a:custGeom>
              <a:avLst/>
              <a:gdLst/>
              <a:ahLst/>
              <a:cxnLst/>
              <a:rect r="r" b="b" t="t" l="l"/>
              <a:pathLst>
                <a:path h="564445" w="1076447">
                  <a:moveTo>
                    <a:pt x="189422" y="0"/>
                  </a:moveTo>
                  <a:lnTo>
                    <a:pt x="887025" y="0"/>
                  </a:lnTo>
                  <a:cubicBezTo>
                    <a:pt x="991640" y="0"/>
                    <a:pt x="1076447" y="84807"/>
                    <a:pt x="1076447" y="189422"/>
                  </a:cubicBezTo>
                  <a:lnTo>
                    <a:pt x="1076447" y="375024"/>
                  </a:lnTo>
                  <a:cubicBezTo>
                    <a:pt x="1076447" y="479638"/>
                    <a:pt x="991640" y="564445"/>
                    <a:pt x="887025" y="564445"/>
                  </a:cubicBezTo>
                  <a:lnTo>
                    <a:pt x="189422" y="564445"/>
                  </a:lnTo>
                  <a:cubicBezTo>
                    <a:pt x="84807" y="564445"/>
                    <a:pt x="0" y="479638"/>
                    <a:pt x="0" y="375024"/>
                  </a:cubicBezTo>
                  <a:lnTo>
                    <a:pt x="0" y="189422"/>
                  </a:lnTo>
                  <a:cubicBezTo>
                    <a:pt x="0" y="84807"/>
                    <a:pt x="84807" y="0"/>
                    <a:pt x="189422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1076447" cy="554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true" flipV="false" rot="0">
            <a:off x="13175959" y="2331629"/>
            <a:ext cx="5112041" cy="4664737"/>
          </a:xfrm>
          <a:custGeom>
            <a:avLst/>
            <a:gdLst/>
            <a:ahLst/>
            <a:cxnLst/>
            <a:rect r="r" b="b" t="t" l="l"/>
            <a:pathLst>
              <a:path h="4664737" w="5112041">
                <a:moveTo>
                  <a:pt x="5112041" y="0"/>
                </a:moveTo>
                <a:lnTo>
                  <a:pt x="0" y="0"/>
                </a:lnTo>
                <a:lnTo>
                  <a:pt x="0" y="4664738"/>
                </a:lnTo>
                <a:lnTo>
                  <a:pt x="5112041" y="4664738"/>
                </a:lnTo>
                <a:lnTo>
                  <a:pt x="511204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05133" y="1578534"/>
            <a:ext cx="10414543" cy="69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7"/>
              </a:lnSpc>
              <a:spcBef>
                <a:spcPct val="0"/>
              </a:spcBef>
            </a:pPr>
            <a:r>
              <a:rPr lang="en-US" b="true" sz="47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Apa itu Berpikir Komputasional?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85975" y="3328575"/>
            <a:ext cx="5676957" cy="29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49"/>
              </a:lnSpc>
            </a:pPr>
            <a:r>
              <a:rPr lang="en-US" sz="2499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Berpikir komputasional adalah cara berpikir </a:t>
            </a:r>
            <a:r>
              <a:rPr lang="en-US" sz="24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logis, sistematis, dan terstruktur untuk menyelesaikan masalah dengan langkah-langkah yang jelas.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541838" y="7487825"/>
            <a:ext cx="2325002" cy="550094"/>
            <a:chOff x="0" y="0"/>
            <a:chExt cx="3100003" cy="73345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100003" cy="733459"/>
              <a:chOff x="0" y="0"/>
              <a:chExt cx="612346" cy="14488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12346" cy="144881"/>
              </a:xfrm>
              <a:custGeom>
                <a:avLst/>
                <a:gdLst/>
                <a:ahLst/>
                <a:cxnLst/>
                <a:rect r="r" b="b" t="t" l="l"/>
                <a:pathLst>
                  <a:path h="144881" w="612346">
                    <a:moveTo>
                      <a:pt x="72440" y="0"/>
                    </a:moveTo>
                    <a:lnTo>
                      <a:pt x="539906" y="0"/>
                    </a:lnTo>
                    <a:cubicBezTo>
                      <a:pt x="579914" y="0"/>
                      <a:pt x="612346" y="32433"/>
                      <a:pt x="612346" y="72440"/>
                    </a:cubicBezTo>
                    <a:lnTo>
                      <a:pt x="612346" y="72440"/>
                    </a:lnTo>
                    <a:cubicBezTo>
                      <a:pt x="612346" y="112448"/>
                      <a:pt x="579914" y="144881"/>
                      <a:pt x="539906" y="144881"/>
                    </a:cubicBezTo>
                    <a:lnTo>
                      <a:pt x="72440" y="144881"/>
                    </a:lnTo>
                    <a:cubicBezTo>
                      <a:pt x="32433" y="144881"/>
                      <a:pt x="0" y="112448"/>
                      <a:pt x="0" y="72440"/>
                    </a:cubicBezTo>
                    <a:lnTo>
                      <a:pt x="0" y="72440"/>
                    </a:lnTo>
                    <a:cubicBezTo>
                      <a:pt x="0" y="32433"/>
                      <a:pt x="32433" y="0"/>
                      <a:pt x="72440" y="0"/>
                    </a:cubicBezTo>
                    <a:close/>
                  </a:path>
                </a:pathLst>
              </a:custGeom>
              <a:solidFill>
                <a:srgbClr val="2E637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9525"/>
                <a:ext cx="612346" cy="135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80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2425250" y="100330"/>
              <a:ext cx="532799" cy="532799"/>
            </a:xfrm>
            <a:custGeom>
              <a:avLst/>
              <a:gdLst/>
              <a:ahLst/>
              <a:cxnLst/>
              <a:rect r="r" b="b" t="t" l="l"/>
              <a:pathLst>
                <a:path h="532799" w="532799">
                  <a:moveTo>
                    <a:pt x="0" y="0"/>
                  </a:moveTo>
                  <a:lnTo>
                    <a:pt x="532799" y="0"/>
                  </a:lnTo>
                  <a:lnTo>
                    <a:pt x="532799" y="532799"/>
                  </a:lnTo>
                  <a:lnTo>
                    <a:pt x="0" y="532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387600" y="175595"/>
              <a:ext cx="1859394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8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Learn More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146949" cy="4757233"/>
            <a:chOff x="0" y="0"/>
            <a:chExt cx="1092201" cy="12529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2201" cy="1252934"/>
            </a:xfrm>
            <a:custGeom>
              <a:avLst/>
              <a:gdLst/>
              <a:ahLst/>
              <a:cxnLst/>
              <a:rect r="r" b="b" t="t" l="l"/>
              <a:pathLst>
                <a:path h="1252934" w="1092201">
                  <a:moveTo>
                    <a:pt x="0" y="0"/>
                  </a:moveTo>
                  <a:lnTo>
                    <a:pt x="1092201" y="0"/>
                  </a:lnTo>
                  <a:lnTo>
                    <a:pt x="1092201" y="1252934"/>
                  </a:lnTo>
                  <a:lnTo>
                    <a:pt x="0" y="1252934"/>
                  </a:ln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92201" cy="1243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34898" y="1656232"/>
            <a:ext cx="1269465" cy="797582"/>
            <a:chOff x="0" y="0"/>
            <a:chExt cx="334345" cy="2100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4345" cy="210063"/>
            </a:xfrm>
            <a:custGeom>
              <a:avLst/>
              <a:gdLst/>
              <a:ahLst/>
              <a:cxnLst/>
              <a:rect r="r" b="b" t="t" l="l"/>
              <a:pathLst>
                <a:path h="210063" w="334345">
                  <a:moveTo>
                    <a:pt x="105031" y="0"/>
                  </a:moveTo>
                  <a:lnTo>
                    <a:pt x="229313" y="0"/>
                  </a:lnTo>
                  <a:cubicBezTo>
                    <a:pt x="257169" y="0"/>
                    <a:pt x="283884" y="11066"/>
                    <a:pt x="303582" y="30763"/>
                  </a:cubicBezTo>
                  <a:cubicBezTo>
                    <a:pt x="323279" y="50460"/>
                    <a:pt x="334345" y="77175"/>
                    <a:pt x="334345" y="105031"/>
                  </a:cubicBezTo>
                  <a:lnTo>
                    <a:pt x="334345" y="105031"/>
                  </a:lnTo>
                  <a:cubicBezTo>
                    <a:pt x="334345" y="132887"/>
                    <a:pt x="323279" y="159603"/>
                    <a:pt x="303582" y="179300"/>
                  </a:cubicBezTo>
                  <a:cubicBezTo>
                    <a:pt x="283884" y="198997"/>
                    <a:pt x="257169" y="210063"/>
                    <a:pt x="229313" y="210063"/>
                  </a:cubicBezTo>
                  <a:lnTo>
                    <a:pt x="105031" y="210063"/>
                  </a:lnTo>
                  <a:cubicBezTo>
                    <a:pt x="77175" y="210063"/>
                    <a:pt x="50460" y="198997"/>
                    <a:pt x="30763" y="179300"/>
                  </a:cubicBezTo>
                  <a:cubicBezTo>
                    <a:pt x="11066" y="159603"/>
                    <a:pt x="0" y="132887"/>
                    <a:pt x="0" y="105031"/>
                  </a:cubicBezTo>
                  <a:lnTo>
                    <a:pt x="0" y="105031"/>
                  </a:lnTo>
                  <a:cubicBezTo>
                    <a:pt x="0" y="77175"/>
                    <a:pt x="11066" y="50460"/>
                    <a:pt x="30763" y="30763"/>
                  </a:cubicBezTo>
                  <a:cubicBezTo>
                    <a:pt x="50460" y="11066"/>
                    <a:pt x="77175" y="0"/>
                    <a:pt x="105031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334345" cy="20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67103" y="2487170"/>
            <a:ext cx="3560655" cy="5254481"/>
            <a:chOff x="0" y="0"/>
            <a:chExt cx="858222" cy="12664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8222" cy="1266484"/>
            </a:xfrm>
            <a:custGeom>
              <a:avLst/>
              <a:gdLst/>
              <a:ahLst/>
              <a:cxnLst/>
              <a:rect r="r" b="b" t="t" l="l"/>
              <a:pathLst>
                <a:path h="1266484" w="858222">
                  <a:moveTo>
                    <a:pt x="50009" y="0"/>
                  </a:moveTo>
                  <a:lnTo>
                    <a:pt x="808213" y="0"/>
                  </a:lnTo>
                  <a:cubicBezTo>
                    <a:pt x="821477" y="0"/>
                    <a:pt x="834196" y="5269"/>
                    <a:pt x="843575" y="14647"/>
                  </a:cubicBezTo>
                  <a:cubicBezTo>
                    <a:pt x="852953" y="24026"/>
                    <a:pt x="858222" y="36746"/>
                    <a:pt x="858222" y="50009"/>
                  </a:cubicBezTo>
                  <a:lnTo>
                    <a:pt x="858222" y="1216475"/>
                  </a:lnTo>
                  <a:cubicBezTo>
                    <a:pt x="858222" y="1229738"/>
                    <a:pt x="852953" y="1242458"/>
                    <a:pt x="843575" y="1251837"/>
                  </a:cubicBezTo>
                  <a:cubicBezTo>
                    <a:pt x="834196" y="1261215"/>
                    <a:pt x="821477" y="1266484"/>
                    <a:pt x="808213" y="1266484"/>
                  </a:cubicBezTo>
                  <a:lnTo>
                    <a:pt x="50009" y="1266484"/>
                  </a:lnTo>
                  <a:cubicBezTo>
                    <a:pt x="36746" y="1266484"/>
                    <a:pt x="24026" y="1261215"/>
                    <a:pt x="14647" y="1251837"/>
                  </a:cubicBezTo>
                  <a:cubicBezTo>
                    <a:pt x="5269" y="1242458"/>
                    <a:pt x="0" y="1229738"/>
                    <a:pt x="0" y="1216475"/>
                  </a:cubicBezTo>
                  <a:lnTo>
                    <a:pt x="0" y="50009"/>
                  </a:lnTo>
                  <a:cubicBezTo>
                    <a:pt x="0" y="36746"/>
                    <a:pt x="5269" y="24026"/>
                    <a:pt x="14647" y="14647"/>
                  </a:cubicBezTo>
                  <a:cubicBezTo>
                    <a:pt x="24026" y="5269"/>
                    <a:pt x="36746" y="0"/>
                    <a:pt x="50009" y="0"/>
                  </a:cubicBezTo>
                  <a:close/>
                </a:path>
              </a:pathLst>
            </a:custGeom>
            <a:blipFill>
              <a:blip r:embed="rId4"/>
              <a:stretch>
                <a:fillRect l="-59109" t="0" r="-59109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417802" y="5529767"/>
            <a:ext cx="3870198" cy="4757233"/>
            <a:chOff x="0" y="0"/>
            <a:chExt cx="1019312" cy="12529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9312" cy="1252934"/>
            </a:xfrm>
            <a:custGeom>
              <a:avLst/>
              <a:gdLst/>
              <a:ahLst/>
              <a:cxnLst/>
              <a:rect r="r" b="b" t="t" l="l"/>
              <a:pathLst>
                <a:path h="1252934" w="1019312">
                  <a:moveTo>
                    <a:pt x="0" y="0"/>
                  </a:moveTo>
                  <a:lnTo>
                    <a:pt x="1019312" y="0"/>
                  </a:lnTo>
                  <a:lnTo>
                    <a:pt x="1019312" y="1252934"/>
                  </a:lnTo>
                  <a:lnTo>
                    <a:pt x="0" y="1252934"/>
                  </a:ln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1019312" cy="1243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179380" y="3442135"/>
            <a:ext cx="3560655" cy="5254481"/>
            <a:chOff x="0" y="0"/>
            <a:chExt cx="858222" cy="12664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8222" cy="1266484"/>
            </a:xfrm>
            <a:custGeom>
              <a:avLst/>
              <a:gdLst/>
              <a:ahLst/>
              <a:cxnLst/>
              <a:rect r="r" b="b" t="t" l="l"/>
              <a:pathLst>
                <a:path h="1266484" w="858222">
                  <a:moveTo>
                    <a:pt x="50009" y="0"/>
                  </a:moveTo>
                  <a:lnTo>
                    <a:pt x="808213" y="0"/>
                  </a:lnTo>
                  <a:cubicBezTo>
                    <a:pt x="821477" y="0"/>
                    <a:pt x="834196" y="5269"/>
                    <a:pt x="843575" y="14647"/>
                  </a:cubicBezTo>
                  <a:cubicBezTo>
                    <a:pt x="852953" y="24026"/>
                    <a:pt x="858222" y="36746"/>
                    <a:pt x="858222" y="50009"/>
                  </a:cubicBezTo>
                  <a:lnTo>
                    <a:pt x="858222" y="1216475"/>
                  </a:lnTo>
                  <a:cubicBezTo>
                    <a:pt x="858222" y="1229738"/>
                    <a:pt x="852953" y="1242458"/>
                    <a:pt x="843575" y="1251837"/>
                  </a:cubicBezTo>
                  <a:cubicBezTo>
                    <a:pt x="834196" y="1261215"/>
                    <a:pt x="821477" y="1266484"/>
                    <a:pt x="808213" y="1266484"/>
                  </a:cubicBezTo>
                  <a:lnTo>
                    <a:pt x="50009" y="1266484"/>
                  </a:lnTo>
                  <a:cubicBezTo>
                    <a:pt x="36746" y="1266484"/>
                    <a:pt x="24026" y="1261215"/>
                    <a:pt x="14647" y="1251837"/>
                  </a:cubicBezTo>
                  <a:cubicBezTo>
                    <a:pt x="5269" y="1242458"/>
                    <a:pt x="0" y="1229738"/>
                    <a:pt x="0" y="1216475"/>
                  </a:cubicBezTo>
                  <a:lnTo>
                    <a:pt x="0" y="50009"/>
                  </a:lnTo>
                  <a:cubicBezTo>
                    <a:pt x="0" y="36746"/>
                    <a:pt x="5269" y="24026"/>
                    <a:pt x="14647" y="14647"/>
                  </a:cubicBezTo>
                  <a:cubicBezTo>
                    <a:pt x="24026" y="5269"/>
                    <a:pt x="36746" y="0"/>
                    <a:pt x="50009" y="0"/>
                  </a:cubicBezTo>
                  <a:close/>
                </a:path>
              </a:pathLst>
            </a:custGeom>
            <a:blipFill>
              <a:blip r:embed="rId5"/>
              <a:stretch>
                <a:fillRect l="-5338" t="0" r="-5338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981499" y="8627476"/>
            <a:ext cx="2325002" cy="550094"/>
            <a:chOff x="0" y="0"/>
            <a:chExt cx="3100003" cy="73345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3100003" cy="733459"/>
              <a:chOff x="0" y="0"/>
              <a:chExt cx="612346" cy="14488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12346" cy="144881"/>
              </a:xfrm>
              <a:custGeom>
                <a:avLst/>
                <a:gdLst/>
                <a:ahLst/>
                <a:cxnLst/>
                <a:rect r="r" b="b" t="t" l="l"/>
                <a:pathLst>
                  <a:path h="144881" w="612346">
                    <a:moveTo>
                      <a:pt x="72440" y="0"/>
                    </a:moveTo>
                    <a:lnTo>
                      <a:pt x="539906" y="0"/>
                    </a:lnTo>
                    <a:cubicBezTo>
                      <a:pt x="579914" y="0"/>
                      <a:pt x="612346" y="32433"/>
                      <a:pt x="612346" y="72440"/>
                    </a:cubicBezTo>
                    <a:lnTo>
                      <a:pt x="612346" y="72440"/>
                    </a:lnTo>
                    <a:cubicBezTo>
                      <a:pt x="612346" y="112448"/>
                      <a:pt x="579914" y="144881"/>
                      <a:pt x="539906" y="144881"/>
                    </a:cubicBezTo>
                    <a:lnTo>
                      <a:pt x="72440" y="144881"/>
                    </a:lnTo>
                    <a:cubicBezTo>
                      <a:pt x="32433" y="144881"/>
                      <a:pt x="0" y="112448"/>
                      <a:pt x="0" y="72440"/>
                    </a:cubicBezTo>
                    <a:lnTo>
                      <a:pt x="0" y="72440"/>
                    </a:lnTo>
                    <a:cubicBezTo>
                      <a:pt x="0" y="32433"/>
                      <a:pt x="32433" y="0"/>
                      <a:pt x="72440" y="0"/>
                    </a:cubicBezTo>
                    <a:close/>
                  </a:path>
                </a:pathLst>
              </a:custGeom>
              <a:solidFill>
                <a:srgbClr val="2E637B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9525"/>
                <a:ext cx="612346" cy="135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80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425250" y="100330"/>
              <a:ext cx="532799" cy="532799"/>
            </a:xfrm>
            <a:custGeom>
              <a:avLst/>
              <a:gdLst/>
              <a:ahLst/>
              <a:cxnLst/>
              <a:rect r="r" b="b" t="t" l="l"/>
              <a:pathLst>
                <a:path h="532799" w="532799">
                  <a:moveTo>
                    <a:pt x="0" y="0"/>
                  </a:moveTo>
                  <a:lnTo>
                    <a:pt x="532799" y="0"/>
                  </a:lnTo>
                  <a:lnTo>
                    <a:pt x="532799" y="532799"/>
                  </a:lnTo>
                  <a:lnTo>
                    <a:pt x="0" y="532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387600" y="175595"/>
              <a:ext cx="1859394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8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Learn More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312135" y="1684807"/>
            <a:ext cx="5582869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Contoh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729180" y="3273870"/>
            <a:ext cx="6829640" cy="446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6"/>
              </a:lnSpc>
            </a:pPr>
            <a:r>
              <a:rPr lang="en-US" sz="235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Saat kita ingin masak nasi goreng, otak kita berpikir:</a:t>
            </a:r>
          </a:p>
          <a:p>
            <a:pPr algn="l" marL="507559" indent="-253779" lvl="1">
              <a:lnSpc>
                <a:spcPts val="4466"/>
              </a:lnSpc>
              <a:buFont typeface="Arial"/>
              <a:buChar char="•"/>
            </a:pPr>
            <a:r>
              <a:rPr lang="en-US" sz="235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Siapkan bahan (nasi, telur, bumbu-bumbu, kecap). </a:t>
            </a:r>
          </a:p>
          <a:p>
            <a:pPr algn="l" marL="507559" indent="-253779" lvl="1">
              <a:lnSpc>
                <a:spcPts val="4466"/>
              </a:lnSpc>
              <a:buFont typeface="Arial"/>
              <a:buChar char="•"/>
            </a:pPr>
            <a:r>
              <a:rPr lang="en-US" sz="235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Potong bumbu.</a:t>
            </a:r>
          </a:p>
          <a:p>
            <a:pPr algn="l" marL="507559" indent="-253779" lvl="1">
              <a:lnSpc>
                <a:spcPts val="4466"/>
              </a:lnSpc>
              <a:buFont typeface="Arial"/>
              <a:buChar char="•"/>
            </a:pPr>
            <a:r>
              <a:rPr lang="en-US" sz="235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Panaskan wajan. </a:t>
            </a:r>
          </a:p>
          <a:p>
            <a:pPr algn="l" marL="507559" indent="-253779" lvl="1">
              <a:lnSpc>
                <a:spcPts val="4466"/>
              </a:lnSpc>
              <a:buFont typeface="Arial"/>
              <a:buChar char="•"/>
            </a:pPr>
            <a:r>
              <a:rPr lang="en-US" sz="235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Tumis → masukkan nasi → bumbui → sajikan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5532255"/>
            <a:ext cx="18288000" cy="4754745"/>
            <a:chOff x="0" y="0"/>
            <a:chExt cx="4816593" cy="12522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1252278"/>
            </a:xfrm>
            <a:custGeom>
              <a:avLst/>
              <a:gdLst/>
              <a:ahLst/>
              <a:cxnLst/>
              <a:rect r="r" b="b" t="t" l="l"/>
              <a:pathLst>
                <a:path h="1252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2278"/>
                  </a:lnTo>
                  <a:lnTo>
                    <a:pt x="0" y="1252278"/>
                  </a:ln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4816593" cy="1242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41560" y="3042589"/>
            <a:ext cx="5964612" cy="2786053"/>
            <a:chOff x="0" y="0"/>
            <a:chExt cx="763876" cy="3568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3876" cy="356804"/>
            </a:xfrm>
            <a:custGeom>
              <a:avLst/>
              <a:gdLst/>
              <a:ahLst/>
              <a:cxnLst/>
              <a:rect r="r" b="b" t="t" l="l"/>
              <a:pathLst>
                <a:path h="356804" w="763876">
                  <a:moveTo>
                    <a:pt x="29853" y="0"/>
                  </a:moveTo>
                  <a:lnTo>
                    <a:pt x="734023" y="0"/>
                  </a:lnTo>
                  <a:cubicBezTo>
                    <a:pt x="741940" y="0"/>
                    <a:pt x="749534" y="3145"/>
                    <a:pt x="755132" y="8744"/>
                  </a:cubicBezTo>
                  <a:cubicBezTo>
                    <a:pt x="760731" y="14342"/>
                    <a:pt x="763876" y="21936"/>
                    <a:pt x="763876" y="29853"/>
                  </a:cubicBezTo>
                  <a:lnTo>
                    <a:pt x="763876" y="326951"/>
                  </a:lnTo>
                  <a:cubicBezTo>
                    <a:pt x="763876" y="343439"/>
                    <a:pt x="750510" y="356804"/>
                    <a:pt x="734023" y="356804"/>
                  </a:cubicBezTo>
                  <a:lnTo>
                    <a:pt x="29853" y="356804"/>
                  </a:lnTo>
                  <a:cubicBezTo>
                    <a:pt x="21936" y="356804"/>
                    <a:pt x="14342" y="353659"/>
                    <a:pt x="8744" y="348061"/>
                  </a:cubicBezTo>
                  <a:cubicBezTo>
                    <a:pt x="3145" y="342462"/>
                    <a:pt x="0" y="334869"/>
                    <a:pt x="0" y="326951"/>
                  </a:cubicBezTo>
                  <a:lnTo>
                    <a:pt x="0" y="29853"/>
                  </a:lnTo>
                  <a:cubicBezTo>
                    <a:pt x="0" y="21936"/>
                    <a:pt x="3145" y="14342"/>
                    <a:pt x="8744" y="8744"/>
                  </a:cubicBezTo>
                  <a:cubicBezTo>
                    <a:pt x="14342" y="3145"/>
                    <a:pt x="21936" y="0"/>
                    <a:pt x="29853" y="0"/>
                  </a:cubicBezTo>
                  <a:close/>
                </a:path>
              </a:pathLst>
            </a:custGeom>
            <a:blipFill>
              <a:blip r:embed="rId4"/>
              <a:stretch>
                <a:fillRect l="-17246" t="-31574" r="-3653" b="-4087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483503" y="3042589"/>
            <a:ext cx="5964612" cy="2786053"/>
            <a:chOff x="0" y="0"/>
            <a:chExt cx="763876" cy="3568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3876" cy="356804"/>
            </a:xfrm>
            <a:custGeom>
              <a:avLst/>
              <a:gdLst/>
              <a:ahLst/>
              <a:cxnLst/>
              <a:rect r="r" b="b" t="t" l="l"/>
              <a:pathLst>
                <a:path h="356804" w="763876">
                  <a:moveTo>
                    <a:pt x="29853" y="0"/>
                  </a:moveTo>
                  <a:lnTo>
                    <a:pt x="734023" y="0"/>
                  </a:lnTo>
                  <a:cubicBezTo>
                    <a:pt x="741940" y="0"/>
                    <a:pt x="749534" y="3145"/>
                    <a:pt x="755132" y="8744"/>
                  </a:cubicBezTo>
                  <a:cubicBezTo>
                    <a:pt x="760731" y="14342"/>
                    <a:pt x="763876" y="21936"/>
                    <a:pt x="763876" y="29853"/>
                  </a:cubicBezTo>
                  <a:lnTo>
                    <a:pt x="763876" y="326951"/>
                  </a:lnTo>
                  <a:cubicBezTo>
                    <a:pt x="763876" y="343439"/>
                    <a:pt x="750510" y="356804"/>
                    <a:pt x="734023" y="356804"/>
                  </a:cubicBezTo>
                  <a:lnTo>
                    <a:pt x="29853" y="356804"/>
                  </a:lnTo>
                  <a:cubicBezTo>
                    <a:pt x="21936" y="356804"/>
                    <a:pt x="14342" y="353659"/>
                    <a:pt x="8744" y="348061"/>
                  </a:cubicBezTo>
                  <a:cubicBezTo>
                    <a:pt x="3145" y="342462"/>
                    <a:pt x="0" y="334869"/>
                    <a:pt x="0" y="326951"/>
                  </a:cubicBezTo>
                  <a:lnTo>
                    <a:pt x="0" y="29853"/>
                  </a:lnTo>
                  <a:cubicBezTo>
                    <a:pt x="0" y="21936"/>
                    <a:pt x="3145" y="14342"/>
                    <a:pt x="8744" y="8744"/>
                  </a:cubicBezTo>
                  <a:cubicBezTo>
                    <a:pt x="14342" y="3145"/>
                    <a:pt x="21936" y="0"/>
                    <a:pt x="2985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0036" r="0" b="-3260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141540" y="1245739"/>
            <a:ext cx="1798228" cy="1126046"/>
            <a:chOff x="0" y="0"/>
            <a:chExt cx="504129" cy="3156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4129" cy="315684"/>
            </a:xfrm>
            <a:custGeom>
              <a:avLst/>
              <a:gdLst/>
              <a:ahLst/>
              <a:cxnLst/>
              <a:rect r="r" b="b" t="t" l="l"/>
              <a:pathLst>
                <a:path h="315684" w="504129">
                  <a:moveTo>
                    <a:pt x="157842" y="0"/>
                  </a:moveTo>
                  <a:lnTo>
                    <a:pt x="346287" y="0"/>
                  </a:lnTo>
                  <a:cubicBezTo>
                    <a:pt x="433460" y="0"/>
                    <a:pt x="504129" y="70668"/>
                    <a:pt x="504129" y="157842"/>
                  </a:cubicBezTo>
                  <a:lnTo>
                    <a:pt x="504129" y="157842"/>
                  </a:lnTo>
                  <a:cubicBezTo>
                    <a:pt x="504129" y="245016"/>
                    <a:pt x="433460" y="315684"/>
                    <a:pt x="346287" y="315684"/>
                  </a:cubicBezTo>
                  <a:lnTo>
                    <a:pt x="157842" y="315684"/>
                  </a:lnTo>
                  <a:cubicBezTo>
                    <a:pt x="70668" y="315684"/>
                    <a:pt x="0" y="245016"/>
                    <a:pt x="0" y="157842"/>
                  </a:cubicBezTo>
                  <a:lnTo>
                    <a:pt x="0" y="157842"/>
                  </a:lnTo>
                  <a:cubicBezTo>
                    <a:pt x="0" y="70668"/>
                    <a:pt x="70668" y="0"/>
                    <a:pt x="157842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504129" cy="306159"/>
            </a:xfrm>
            <a:prstGeom prst="rect">
              <a:avLst/>
            </a:prstGeom>
          </p:spPr>
          <p:txBody>
            <a:bodyPr anchor="ctr" rtlCol="false" tIns="47724" lIns="47724" bIns="47724" rIns="47724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true" rot="0">
            <a:off x="-1346173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40654" y="1460585"/>
            <a:ext cx="8206693" cy="72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48"/>
              </a:lnSpc>
              <a:spcBef>
                <a:spcPct val="0"/>
              </a:spcBef>
            </a:pPr>
            <a:r>
              <a:rPr lang="en-US" b="true" sz="495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Berpikir Komputasional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7449" y="6816725"/>
            <a:ext cx="6030611" cy="331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coding hanyalah salah satu bentuk aplikasinya</a:t>
            </a:r>
          </a:p>
          <a:p>
            <a:pPr algn="just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Contoh penerapan:</a:t>
            </a:r>
          </a:p>
          <a:p>
            <a:pPr algn="just" marL="431801" indent="-215900" lvl="1">
              <a:lnSpc>
                <a:spcPts val="3800"/>
              </a:lnSpc>
              <a:buFont typeface="Arial"/>
              <a:buChar char="•"/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Ibu rumah tangga: merencanakan menu seminggu.</a:t>
            </a:r>
          </a:p>
          <a:p>
            <a:pPr algn="just" marL="431801" indent="-215900" lvl="1">
              <a:lnSpc>
                <a:spcPts val="3800"/>
              </a:lnSpc>
              <a:buFont typeface="Arial"/>
              <a:buChar char="•"/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Petani: menentukan waktu tanam &amp; panen.</a:t>
            </a:r>
          </a:p>
          <a:p>
            <a:pPr algn="just" marL="431801" indent="-215900" lvl="1">
              <a:lnSpc>
                <a:spcPts val="3800"/>
              </a:lnSpc>
              <a:buFont typeface="Arial"/>
              <a:buChar char="•"/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Murid: menyusun strategi belajar ujian.</a:t>
            </a:r>
          </a:p>
          <a:p>
            <a:pPr algn="just" marL="0" indent="0" lvl="0">
              <a:lnSpc>
                <a:spcPts val="38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772291" y="6816725"/>
            <a:ext cx="6087305" cy="2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800"/>
              </a:lnSpc>
              <a:buFont typeface="Arial"/>
              <a:buChar char="•"/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Memba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ntu memecah masalah rumit.</a:t>
            </a:r>
          </a:p>
          <a:p>
            <a:pPr algn="just" marL="431801" indent="-215900" lvl="1">
              <a:lnSpc>
                <a:spcPts val="3800"/>
              </a:lnSpc>
              <a:buFont typeface="Arial"/>
              <a:buChar char="•"/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Menyusun strategi penyelesaian yang jelas.</a:t>
            </a:r>
          </a:p>
          <a:p>
            <a:pPr algn="just" marL="431801" indent="-215900" lvl="1">
              <a:lnSpc>
                <a:spcPts val="3800"/>
              </a:lnSpc>
              <a:buFont typeface="Arial"/>
              <a:buChar char="•"/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Menghemat waktu &amp; tenaga.</a:t>
            </a:r>
          </a:p>
          <a:p>
            <a:pPr algn="just" marL="431801" indent="-215900" lvl="1">
              <a:lnSpc>
                <a:spcPts val="3800"/>
              </a:lnSpc>
              <a:buFont typeface="Arial"/>
              <a:buChar char="•"/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Mengembangkan pola pikir rapi &amp; sistematis.</a:t>
            </a:r>
          </a:p>
          <a:p>
            <a:pPr algn="just" marL="0" indent="0" lvl="0">
              <a:lnSpc>
                <a:spcPts val="38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964101" y="6356352"/>
            <a:ext cx="4719531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Berpikir Komputational  </a:t>
            </a: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≠ Coding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48943" y="6356352"/>
            <a:ext cx="4033731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</a:t>
            </a:r>
            <a:r>
              <a:rPr lang="en-US" b="true" sz="2300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ngapa Penting?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43706" y="2500627"/>
            <a:ext cx="1126590" cy="797582"/>
            <a:chOff x="0" y="0"/>
            <a:chExt cx="296715" cy="2100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715" cy="210063"/>
            </a:xfrm>
            <a:custGeom>
              <a:avLst/>
              <a:gdLst/>
              <a:ahLst/>
              <a:cxnLst/>
              <a:rect r="r" b="b" t="t" l="l"/>
              <a:pathLst>
                <a:path h="210063" w="296715">
                  <a:moveTo>
                    <a:pt x="105031" y="0"/>
                  </a:moveTo>
                  <a:lnTo>
                    <a:pt x="191684" y="0"/>
                  </a:lnTo>
                  <a:cubicBezTo>
                    <a:pt x="219540" y="0"/>
                    <a:pt x="246255" y="11066"/>
                    <a:pt x="265952" y="30763"/>
                  </a:cubicBezTo>
                  <a:cubicBezTo>
                    <a:pt x="285649" y="50460"/>
                    <a:pt x="296715" y="77175"/>
                    <a:pt x="296715" y="105031"/>
                  </a:cubicBezTo>
                  <a:lnTo>
                    <a:pt x="296715" y="105031"/>
                  </a:lnTo>
                  <a:cubicBezTo>
                    <a:pt x="296715" y="132887"/>
                    <a:pt x="285649" y="159603"/>
                    <a:pt x="265952" y="179300"/>
                  </a:cubicBezTo>
                  <a:cubicBezTo>
                    <a:pt x="246255" y="198997"/>
                    <a:pt x="219540" y="210063"/>
                    <a:pt x="191684" y="210063"/>
                  </a:cubicBezTo>
                  <a:lnTo>
                    <a:pt x="105031" y="210063"/>
                  </a:lnTo>
                  <a:cubicBezTo>
                    <a:pt x="77175" y="210063"/>
                    <a:pt x="50460" y="198997"/>
                    <a:pt x="30763" y="179300"/>
                  </a:cubicBezTo>
                  <a:cubicBezTo>
                    <a:pt x="11066" y="159603"/>
                    <a:pt x="0" y="132887"/>
                    <a:pt x="0" y="105031"/>
                  </a:cubicBezTo>
                  <a:lnTo>
                    <a:pt x="0" y="105031"/>
                  </a:lnTo>
                  <a:cubicBezTo>
                    <a:pt x="0" y="77175"/>
                    <a:pt x="11066" y="50460"/>
                    <a:pt x="30763" y="30763"/>
                  </a:cubicBezTo>
                  <a:cubicBezTo>
                    <a:pt x="50460" y="11066"/>
                    <a:pt x="77175" y="0"/>
                    <a:pt x="105031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296715" cy="20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043706" y="4996397"/>
            <a:ext cx="6637177" cy="5785918"/>
            <a:chOff x="0" y="0"/>
            <a:chExt cx="1599754" cy="13945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9754" cy="1394576"/>
            </a:xfrm>
            <a:custGeom>
              <a:avLst/>
              <a:gdLst/>
              <a:ahLst/>
              <a:cxnLst/>
              <a:rect r="r" b="b" t="t" l="l"/>
              <a:pathLst>
                <a:path h="1394576" w="1599754">
                  <a:moveTo>
                    <a:pt x="26828" y="0"/>
                  </a:moveTo>
                  <a:lnTo>
                    <a:pt x="1572926" y="0"/>
                  </a:lnTo>
                  <a:cubicBezTo>
                    <a:pt x="1580041" y="0"/>
                    <a:pt x="1586865" y="2827"/>
                    <a:pt x="1591896" y="7858"/>
                  </a:cubicBezTo>
                  <a:cubicBezTo>
                    <a:pt x="1596928" y="12889"/>
                    <a:pt x="1599754" y="19713"/>
                    <a:pt x="1599754" y="26828"/>
                  </a:cubicBezTo>
                  <a:lnTo>
                    <a:pt x="1599754" y="1367747"/>
                  </a:lnTo>
                  <a:cubicBezTo>
                    <a:pt x="1599754" y="1382564"/>
                    <a:pt x="1587743" y="1394576"/>
                    <a:pt x="1572926" y="1394576"/>
                  </a:cubicBezTo>
                  <a:lnTo>
                    <a:pt x="26828" y="1394576"/>
                  </a:lnTo>
                  <a:cubicBezTo>
                    <a:pt x="12011" y="1394576"/>
                    <a:pt x="0" y="1382564"/>
                    <a:pt x="0" y="1367747"/>
                  </a:cubicBezTo>
                  <a:lnTo>
                    <a:pt x="0" y="26828"/>
                  </a:lnTo>
                  <a:cubicBezTo>
                    <a:pt x="0" y="19713"/>
                    <a:pt x="2827" y="12889"/>
                    <a:pt x="7858" y="7858"/>
                  </a:cubicBezTo>
                  <a:cubicBezTo>
                    <a:pt x="12889" y="2827"/>
                    <a:pt x="19713" y="0"/>
                    <a:pt x="26828" y="0"/>
                  </a:cubicBezTo>
                  <a:close/>
                </a:path>
              </a:pathLst>
            </a:custGeom>
            <a:blipFill>
              <a:blip r:embed="rId4"/>
              <a:stretch>
                <a:fillRect l="-14991" t="-11621" r="-31057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61908" y="2368924"/>
            <a:ext cx="1166486" cy="1147656"/>
            <a:chOff x="0" y="0"/>
            <a:chExt cx="344230" cy="3386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4230" cy="338673"/>
            </a:xfrm>
            <a:custGeom>
              <a:avLst/>
              <a:gdLst/>
              <a:ahLst/>
              <a:cxnLst/>
              <a:rect r="r" b="b" t="t" l="l"/>
              <a:pathLst>
                <a:path h="338673" w="344230">
                  <a:moveTo>
                    <a:pt x="152650" y="0"/>
                  </a:moveTo>
                  <a:lnTo>
                    <a:pt x="191580" y="0"/>
                  </a:lnTo>
                  <a:cubicBezTo>
                    <a:pt x="232065" y="0"/>
                    <a:pt x="270892" y="16083"/>
                    <a:pt x="299519" y="44710"/>
                  </a:cubicBezTo>
                  <a:cubicBezTo>
                    <a:pt x="328147" y="73338"/>
                    <a:pt x="344230" y="112165"/>
                    <a:pt x="344230" y="152650"/>
                  </a:cubicBezTo>
                  <a:lnTo>
                    <a:pt x="344230" y="186023"/>
                  </a:lnTo>
                  <a:cubicBezTo>
                    <a:pt x="344230" y="226508"/>
                    <a:pt x="328147" y="265335"/>
                    <a:pt x="299519" y="293963"/>
                  </a:cubicBezTo>
                  <a:cubicBezTo>
                    <a:pt x="270892" y="322590"/>
                    <a:pt x="232065" y="338673"/>
                    <a:pt x="191580" y="338673"/>
                  </a:cubicBezTo>
                  <a:lnTo>
                    <a:pt x="152650" y="338673"/>
                  </a:lnTo>
                  <a:cubicBezTo>
                    <a:pt x="68344" y="338673"/>
                    <a:pt x="0" y="270329"/>
                    <a:pt x="0" y="186023"/>
                  </a:cubicBezTo>
                  <a:lnTo>
                    <a:pt x="0" y="152650"/>
                  </a:lnTo>
                  <a:cubicBezTo>
                    <a:pt x="0" y="112165"/>
                    <a:pt x="16083" y="73338"/>
                    <a:pt x="44710" y="44710"/>
                  </a:cubicBezTo>
                  <a:cubicBezTo>
                    <a:pt x="73338" y="16083"/>
                    <a:pt x="112165" y="0"/>
                    <a:pt x="15265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344230" cy="329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61908" y="4052172"/>
            <a:ext cx="1166486" cy="1147656"/>
            <a:chOff x="0" y="0"/>
            <a:chExt cx="344230" cy="3386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4230" cy="338673"/>
            </a:xfrm>
            <a:custGeom>
              <a:avLst/>
              <a:gdLst/>
              <a:ahLst/>
              <a:cxnLst/>
              <a:rect r="r" b="b" t="t" l="l"/>
              <a:pathLst>
                <a:path h="338673" w="344230">
                  <a:moveTo>
                    <a:pt x="152650" y="0"/>
                  </a:moveTo>
                  <a:lnTo>
                    <a:pt x="191580" y="0"/>
                  </a:lnTo>
                  <a:cubicBezTo>
                    <a:pt x="232065" y="0"/>
                    <a:pt x="270892" y="16083"/>
                    <a:pt x="299519" y="44710"/>
                  </a:cubicBezTo>
                  <a:cubicBezTo>
                    <a:pt x="328147" y="73338"/>
                    <a:pt x="344230" y="112165"/>
                    <a:pt x="344230" y="152650"/>
                  </a:cubicBezTo>
                  <a:lnTo>
                    <a:pt x="344230" y="186023"/>
                  </a:lnTo>
                  <a:cubicBezTo>
                    <a:pt x="344230" y="226508"/>
                    <a:pt x="328147" y="265335"/>
                    <a:pt x="299519" y="293963"/>
                  </a:cubicBezTo>
                  <a:cubicBezTo>
                    <a:pt x="270892" y="322590"/>
                    <a:pt x="232065" y="338673"/>
                    <a:pt x="191580" y="338673"/>
                  </a:cubicBezTo>
                  <a:lnTo>
                    <a:pt x="152650" y="338673"/>
                  </a:lnTo>
                  <a:cubicBezTo>
                    <a:pt x="68344" y="338673"/>
                    <a:pt x="0" y="270329"/>
                    <a:pt x="0" y="186023"/>
                  </a:cubicBezTo>
                  <a:lnTo>
                    <a:pt x="0" y="152650"/>
                  </a:lnTo>
                  <a:cubicBezTo>
                    <a:pt x="0" y="112165"/>
                    <a:pt x="16083" y="73338"/>
                    <a:pt x="44710" y="44710"/>
                  </a:cubicBezTo>
                  <a:cubicBezTo>
                    <a:pt x="73338" y="16083"/>
                    <a:pt x="112165" y="0"/>
                    <a:pt x="15265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344230" cy="329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61908" y="5961828"/>
            <a:ext cx="1166486" cy="1147656"/>
            <a:chOff x="0" y="0"/>
            <a:chExt cx="344230" cy="3386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4230" cy="338673"/>
            </a:xfrm>
            <a:custGeom>
              <a:avLst/>
              <a:gdLst/>
              <a:ahLst/>
              <a:cxnLst/>
              <a:rect r="r" b="b" t="t" l="l"/>
              <a:pathLst>
                <a:path h="338673" w="344230">
                  <a:moveTo>
                    <a:pt x="152650" y="0"/>
                  </a:moveTo>
                  <a:lnTo>
                    <a:pt x="191580" y="0"/>
                  </a:lnTo>
                  <a:cubicBezTo>
                    <a:pt x="232065" y="0"/>
                    <a:pt x="270892" y="16083"/>
                    <a:pt x="299519" y="44710"/>
                  </a:cubicBezTo>
                  <a:cubicBezTo>
                    <a:pt x="328147" y="73338"/>
                    <a:pt x="344230" y="112165"/>
                    <a:pt x="344230" y="152650"/>
                  </a:cubicBezTo>
                  <a:lnTo>
                    <a:pt x="344230" y="186023"/>
                  </a:lnTo>
                  <a:cubicBezTo>
                    <a:pt x="344230" y="226508"/>
                    <a:pt x="328147" y="265335"/>
                    <a:pt x="299519" y="293963"/>
                  </a:cubicBezTo>
                  <a:cubicBezTo>
                    <a:pt x="270892" y="322590"/>
                    <a:pt x="232065" y="338673"/>
                    <a:pt x="191580" y="338673"/>
                  </a:cubicBezTo>
                  <a:lnTo>
                    <a:pt x="152650" y="338673"/>
                  </a:lnTo>
                  <a:cubicBezTo>
                    <a:pt x="68344" y="338673"/>
                    <a:pt x="0" y="270329"/>
                    <a:pt x="0" y="186023"/>
                  </a:cubicBezTo>
                  <a:lnTo>
                    <a:pt x="0" y="152650"/>
                  </a:lnTo>
                  <a:cubicBezTo>
                    <a:pt x="0" y="112165"/>
                    <a:pt x="16083" y="73338"/>
                    <a:pt x="44710" y="44710"/>
                  </a:cubicBezTo>
                  <a:cubicBezTo>
                    <a:pt x="73338" y="16083"/>
                    <a:pt x="112165" y="0"/>
                    <a:pt x="15265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344230" cy="329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455423" y="2518577"/>
            <a:ext cx="779458" cy="810880"/>
          </a:xfrm>
          <a:custGeom>
            <a:avLst/>
            <a:gdLst/>
            <a:ahLst/>
            <a:cxnLst/>
            <a:rect r="r" b="b" t="t" l="l"/>
            <a:pathLst>
              <a:path h="810880" w="779458">
                <a:moveTo>
                  <a:pt x="0" y="0"/>
                </a:moveTo>
                <a:lnTo>
                  <a:pt x="779458" y="0"/>
                </a:lnTo>
                <a:lnTo>
                  <a:pt x="779458" y="810880"/>
                </a:lnTo>
                <a:lnTo>
                  <a:pt x="0" y="810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455423" y="4235489"/>
            <a:ext cx="790908" cy="781022"/>
          </a:xfrm>
          <a:custGeom>
            <a:avLst/>
            <a:gdLst/>
            <a:ahLst/>
            <a:cxnLst/>
            <a:rect r="r" b="b" t="t" l="l"/>
            <a:pathLst>
              <a:path h="781022" w="790908">
                <a:moveTo>
                  <a:pt x="0" y="0"/>
                </a:moveTo>
                <a:lnTo>
                  <a:pt x="790908" y="0"/>
                </a:lnTo>
                <a:lnTo>
                  <a:pt x="790908" y="781022"/>
                </a:lnTo>
                <a:lnTo>
                  <a:pt x="0" y="7810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431132" y="6136718"/>
            <a:ext cx="815198" cy="797875"/>
          </a:xfrm>
          <a:custGeom>
            <a:avLst/>
            <a:gdLst/>
            <a:ahLst/>
            <a:cxnLst/>
            <a:rect r="r" b="b" t="t" l="l"/>
            <a:pathLst>
              <a:path h="797875" w="815198">
                <a:moveTo>
                  <a:pt x="0" y="0"/>
                </a:moveTo>
                <a:lnTo>
                  <a:pt x="815199" y="0"/>
                </a:lnTo>
                <a:lnTo>
                  <a:pt x="815199" y="797876"/>
                </a:lnTo>
                <a:lnTo>
                  <a:pt x="0" y="797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219095" y="2842003"/>
            <a:ext cx="9564533" cy="9606157"/>
            <a:chOff x="0" y="0"/>
            <a:chExt cx="809278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09278" cy="812800"/>
            </a:xfrm>
            <a:custGeom>
              <a:avLst/>
              <a:gdLst/>
              <a:ahLst/>
              <a:cxnLst/>
              <a:rect r="r" b="b" t="t" l="l"/>
              <a:pathLst>
                <a:path h="812800" w="809278">
                  <a:moveTo>
                    <a:pt x="404639" y="0"/>
                  </a:moveTo>
                  <a:cubicBezTo>
                    <a:pt x="181163" y="0"/>
                    <a:pt x="0" y="181951"/>
                    <a:pt x="0" y="406400"/>
                  </a:cubicBezTo>
                  <a:cubicBezTo>
                    <a:pt x="0" y="630849"/>
                    <a:pt x="181163" y="812800"/>
                    <a:pt x="404639" y="812800"/>
                  </a:cubicBezTo>
                  <a:cubicBezTo>
                    <a:pt x="628115" y="812800"/>
                    <a:pt x="809278" y="630849"/>
                    <a:pt x="809278" y="406400"/>
                  </a:cubicBezTo>
                  <a:cubicBezTo>
                    <a:pt x="809278" y="181951"/>
                    <a:pt x="628115" y="0"/>
                    <a:pt x="404639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5870" y="85725"/>
              <a:ext cx="657538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true" flipV="true" rot="0">
            <a:off x="15502226" y="9592802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2996450" y="951373"/>
                </a:moveTo>
                <a:lnTo>
                  <a:pt x="0" y="951373"/>
                </a:lnTo>
                <a:lnTo>
                  <a:pt x="0" y="0"/>
                </a:lnTo>
                <a:lnTo>
                  <a:pt x="2996450" y="0"/>
                </a:lnTo>
                <a:lnTo>
                  <a:pt x="2996450" y="951373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261908" y="7886734"/>
            <a:ext cx="1166486" cy="1147656"/>
            <a:chOff x="0" y="0"/>
            <a:chExt cx="344230" cy="3386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44230" cy="338673"/>
            </a:xfrm>
            <a:custGeom>
              <a:avLst/>
              <a:gdLst/>
              <a:ahLst/>
              <a:cxnLst/>
              <a:rect r="r" b="b" t="t" l="l"/>
              <a:pathLst>
                <a:path h="338673" w="344230">
                  <a:moveTo>
                    <a:pt x="152650" y="0"/>
                  </a:moveTo>
                  <a:lnTo>
                    <a:pt x="191580" y="0"/>
                  </a:lnTo>
                  <a:cubicBezTo>
                    <a:pt x="232065" y="0"/>
                    <a:pt x="270892" y="16083"/>
                    <a:pt x="299519" y="44710"/>
                  </a:cubicBezTo>
                  <a:cubicBezTo>
                    <a:pt x="328147" y="73338"/>
                    <a:pt x="344230" y="112165"/>
                    <a:pt x="344230" y="152650"/>
                  </a:cubicBezTo>
                  <a:lnTo>
                    <a:pt x="344230" y="186023"/>
                  </a:lnTo>
                  <a:cubicBezTo>
                    <a:pt x="344230" y="226508"/>
                    <a:pt x="328147" y="265335"/>
                    <a:pt x="299519" y="293963"/>
                  </a:cubicBezTo>
                  <a:cubicBezTo>
                    <a:pt x="270892" y="322590"/>
                    <a:pt x="232065" y="338673"/>
                    <a:pt x="191580" y="338673"/>
                  </a:cubicBezTo>
                  <a:lnTo>
                    <a:pt x="152650" y="338673"/>
                  </a:lnTo>
                  <a:cubicBezTo>
                    <a:pt x="68344" y="338673"/>
                    <a:pt x="0" y="270329"/>
                    <a:pt x="0" y="186023"/>
                  </a:cubicBezTo>
                  <a:lnTo>
                    <a:pt x="0" y="152650"/>
                  </a:lnTo>
                  <a:cubicBezTo>
                    <a:pt x="0" y="112165"/>
                    <a:pt x="16083" y="73338"/>
                    <a:pt x="44710" y="44710"/>
                  </a:cubicBezTo>
                  <a:cubicBezTo>
                    <a:pt x="73338" y="16083"/>
                    <a:pt x="112165" y="0"/>
                    <a:pt x="15265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344230" cy="329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0474473" y="8093649"/>
            <a:ext cx="857441" cy="776341"/>
          </a:xfrm>
          <a:custGeom>
            <a:avLst/>
            <a:gdLst/>
            <a:ahLst/>
            <a:cxnLst/>
            <a:rect r="r" b="b" t="t" l="l"/>
            <a:pathLst>
              <a:path h="776341" w="857441">
                <a:moveTo>
                  <a:pt x="0" y="0"/>
                </a:moveTo>
                <a:lnTo>
                  <a:pt x="857441" y="0"/>
                </a:lnTo>
                <a:lnTo>
                  <a:pt x="857441" y="776341"/>
                </a:lnTo>
                <a:lnTo>
                  <a:pt x="0" y="7763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68085" y="2529202"/>
            <a:ext cx="6637177" cy="17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 Pilar Bepikir Komputasional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667155" y="2955509"/>
            <a:ext cx="5111944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Memecah 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masalah besar jadi kecil.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667155" y="4547279"/>
            <a:ext cx="5111944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Menem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ukan kesamaan/kemiripan.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67155" y="6378610"/>
            <a:ext cx="5111944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Fokus pada hal p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enting, abaikan yang tidak relevan.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667155" y="2510152"/>
            <a:ext cx="4205898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</a:t>
            </a:r>
            <a:r>
              <a:rPr lang="en-US" b="true" sz="2300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ekomposisi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667155" y="4101923"/>
            <a:ext cx="4205898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Pengenalan</a:t>
            </a:r>
            <a:r>
              <a:rPr lang="en-US" b="true" sz="2300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Pola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667155" y="5933253"/>
            <a:ext cx="4205898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Abstrak</a:t>
            </a:r>
            <a:r>
              <a:rPr lang="en-US" b="true" sz="2300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667155" y="8303516"/>
            <a:ext cx="5111944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Langkah logis &amp; b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erurutan untuk solusi.</a:t>
            </a:r>
          </a:p>
          <a:p>
            <a:pPr algn="l" marL="0" indent="0" lvl="0">
              <a:lnSpc>
                <a:spcPts val="380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1667155" y="7858159"/>
            <a:ext cx="4205898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Algor</a:t>
            </a:r>
            <a:r>
              <a:rPr lang="en-US" b="true" sz="2300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itma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1874" y="4133816"/>
            <a:ext cx="1519303" cy="1075608"/>
            <a:chOff x="0" y="0"/>
            <a:chExt cx="296715" cy="2100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715" cy="210063"/>
            </a:xfrm>
            <a:custGeom>
              <a:avLst/>
              <a:gdLst/>
              <a:ahLst/>
              <a:cxnLst/>
              <a:rect r="r" b="b" t="t" l="l"/>
              <a:pathLst>
                <a:path h="210063" w="296715">
                  <a:moveTo>
                    <a:pt x="105031" y="0"/>
                  </a:moveTo>
                  <a:lnTo>
                    <a:pt x="191684" y="0"/>
                  </a:lnTo>
                  <a:cubicBezTo>
                    <a:pt x="219540" y="0"/>
                    <a:pt x="246255" y="11066"/>
                    <a:pt x="265952" y="30763"/>
                  </a:cubicBezTo>
                  <a:cubicBezTo>
                    <a:pt x="285649" y="50460"/>
                    <a:pt x="296715" y="77175"/>
                    <a:pt x="296715" y="105031"/>
                  </a:cubicBezTo>
                  <a:lnTo>
                    <a:pt x="296715" y="105031"/>
                  </a:lnTo>
                  <a:cubicBezTo>
                    <a:pt x="296715" y="132887"/>
                    <a:pt x="285649" y="159603"/>
                    <a:pt x="265952" y="179300"/>
                  </a:cubicBezTo>
                  <a:cubicBezTo>
                    <a:pt x="246255" y="198997"/>
                    <a:pt x="219540" y="210063"/>
                    <a:pt x="191684" y="210063"/>
                  </a:cubicBezTo>
                  <a:lnTo>
                    <a:pt x="105031" y="210063"/>
                  </a:lnTo>
                  <a:cubicBezTo>
                    <a:pt x="77175" y="210063"/>
                    <a:pt x="50460" y="198997"/>
                    <a:pt x="30763" y="179300"/>
                  </a:cubicBezTo>
                  <a:cubicBezTo>
                    <a:pt x="11066" y="159603"/>
                    <a:pt x="0" y="132887"/>
                    <a:pt x="0" y="105031"/>
                  </a:cubicBezTo>
                  <a:lnTo>
                    <a:pt x="0" y="105031"/>
                  </a:lnTo>
                  <a:cubicBezTo>
                    <a:pt x="0" y="77175"/>
                    <a:pt x="11066" y="50460"/>
                    <a:pt x="30763" y="30763"/>
                  </a:cubicBezTo>
                  <a:cubicBezTo>
                    <a:pt x="50460" y="11066"/>
                    <a:pt x="77175" y="0"/>
                    <a:pt x="105031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296715" cy="20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94223" y="1873525"/>
            <a:ext cx="3823731" cy="3195207"/>
            <a:chOff x="0" y="0"/>
            <a:chExt cx="564520" cy="4717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4520" cy="471727"/>
            </a:xfrm>
            <a:custGeom>
              <a:avLst/>
              <a:gdLst/>
              <a:ahLst/>
              <a:cxnLst/>
              <a:rect r="r" b="b" t="t" l="l"/>
              <a:pathLst>
                <a:path h="471727" w="564520">
                  <a:moveTo>
                    <a:pt x="46568" y="0"/>
                  </a:moveTo>
                  <a:lnTo>
                    <a:pt x="517952" y="0"/>
                  </a:lnTo>
                  <a:cubicBezTo>
                    <a:pt x="530302" y="0"/>
                    <a:pt x="542147" y="4906"/>
                    <a:pt x="550880" y="13640"/>
                  </a:cubicBezTo>
                  <a:cubicBezTo>
                    <a:pt x="559613" y="22373"/>
                    <a:pt x="564520" y="34218"/>
                    <a:pt x="564520" y="46568"/>
                  </a:cubicBezTo>
                  <a:lnTo>
                    <a:pt x="564520" y="425159"/>
                  </a:lnTo>
                  <a:cubicBezTo>
                    <a:pt x="564520" y="450878"/>
                    <a:pt x="543670" y="471727"/>
                    <a:pt x="517952" y="471727"/>
                  </a:cubicBezTo>
                  <a:lnTo>
                    <a:pt x="46568" y="471727"/>
                  </a:lnTo>
                  <a:cubicBezTo>
                    <a:pt x="34218" y="471727"/>
                    <a:pt x="22373" y="466821"/>
                    <a:pt x="13640" y="458088"/>
                  </a:cubicBezTo>
                  <a:cubicBezTo>
                    <a:pt x="4906" y="449354"/>
                    <a:pt x="0" y="437510"/>
                    <a:pt x="0" y="425159"/>
                  </a:cubicBezTo>
                  <a:lnTo>
                    <a:pt x="0" y="46568"/>
                  </a:lnTo>
                  <a:cubicBezTo>
                    <a:pt x="0" y="34218"/>
                    <a:pt x="4906" y="22373"/>
                    <a:pt x="13640" y="13640"/>
                  </a:cubicBezTo>
                  <a:cubicBezTo>
                    <a:pt x="22373" y="4906"/>
                    <a:pt x="34218" y="0"/>
                    <a:pt x="4656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9809" r="0" b="-3980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267767" y="5346156"/>
            <a:ext cx="4276643" cy="5650347"/>
            <a:chOff x="0" y="0"/>
            <a:chExt cx="1126359" cy="14881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6359" cy="1488157"/>
            </a:xfrm>
            <a:custGeom>
              <a:avLst/>
              <a:gdLst/>
              <a:ahLst/>
              <a:cxnLst/>
              <a:rect r="r" b="b" t="t" l="l"/>
              <a:pathLst>
                <a:path h="1488157" w="1126359">
                  <a:moveTo>
                    <a:pt x="39826" y="0"/>
                  </a:moveTo>
                  <a:lnTo>
                    <a:pt x="1086533" y="0"/>
                  </a:lnTo>
                  <a:cubicBezTo>
                    <a:pt x="1097095" y="0"/>
                    <a:pt x="1107225" y="4196"/>
                    <a:pt x="1114694" y="11665"/>
                  </a:cubicBezTo>
                  <a:cubicBezTo>
                    <a:pt x="1122163" y="19134"/>
                    <a:pt x="1126359" y="29264"/>
                    <a:pt x="1126359" y="39826"/>
                  </a:cubicBezTo>
                  <a:lnTo>
                    <a:pt x="1126359" y="1448331"/>
                  </a:lnTo>
                  <a:cubicBezTo>
                    <a:pt x="1126359" y="1458894"/>
                    <a:pt x="1122163" y="1469024"/>
                    <a:pt x="1114694" y="1476492"/>
                  </a:cubicBezTo>
                  <a:cubicBezTo>
                    <a:pt x="1107225" y="1483961"/>
                    <a:pt x="1097095" y="1488157"/>
                    <a:pt x="1086533" y="1488157"/>
                  </a:cubicBezTo>
                  <a:lnTo>
                    <a:pt x="39826" y="1488157"/>
                  </a:lnTo>
                  <a:cubicBezTo>
                    <a:pt x="29264" y="1488157"/>
                    <a:pt x="19134" y="1483961"/>
                    <a:pt x="11665" y="1476492"/>
                  </a:cubicBezTo>
                  <a:cubicBezTo>
                    <a:pt x="4196" y="1469024"/>
                    <a:pt x="0" y="1458894"/>
                    <a:pt x="0" y="1448331"/>
                  </a:cubicBezTo>
                  <a:lnTo>
                    <a:pt x="0" y="39826"/>
                  </a:lnTo>
                  <a:cubicBezTo>
                    <a:pt x="0" y="29264"/>
                    <a:pt x="4196" y="19134"/>
                    <a:pt x="11665" y="11665"/>
                  </a:cubicBezTo>
                  <a:cubicBezTo>
                    <a:pt x="19134" y="4196"/>
                    <a:pt x="29264" y="0"/>
                    <a:pt x="39826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126359" cy="1478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494223" y="5628402"/>
            <a:ext cx="3823731" cy="3195207"/>
            <a:chOff x="0" y="0"/>
            <a:chExt cx="564520" cy="4717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4520" cy="471727"/>
            </a:xfrm>
            <a:custGeom>
              <a:avLst/>
              <a:gdLst/>
              <a:ahLst/>
              <a:cxnLst/>
              <a:rect r="r" b="b" t="t" l="l"/>
              <a:pathLst>
                <a:path h="471727" w="564520">
                  <a:moveTo>
                    <a:pt x="46568" y="0"/>
                  </a:moveTo>
                  <a:lnTo>
                    <a:pt x="517952" y="0"/>
                  </a:lnTo>
                  <a:cubicBezTo>
                    <a:pt x="530302" y="0"/>
                    <a:pt x="542147" y="4906"/>
                    <a:pt x="550880" y="13640"/>
                  </a:cubicBezTo>
                  <a:cubicBezTo>
                    <a:pt x="559613" y="22373"/>
                    <a:pt x="564520" y="34218"/>
                    <a:pt x="564520" y="46568"/>
                  </a:cubicBezTo>
                  <a:lnTo>
                    <a:pt x="564520" y="425159"/>
                  </a:lnTo>
                  <a:cubicBezTo>
                    <a:pt x="564520" y="450878"/>
                    <a:pt x="543670" y="471727"/>
                    <a:pt x="517952" y="471727"/>
                  </a:cubicBezTo>
                  <a:lnTo>
                    <a:pt x="46568" y="471727"/>
                  </a:lnTo>
                  <a:cubicBezTo>
                    <a:pt x="34218" y="471727"/>
                    <a:pt x="22373" y="466821"/>
                    <a:pt x="13640" y="458088"/>
                  </a:cubicBezTo>
                  <a:cubicBezTo>
                    <a:pt x="4906" y="449354"/>
                    <a:pt x="0" y="437510"/>
                    <a:pt x="0" y="425159"/>
                  </a:cubicBezTo>
                  <a:lnTo>
                    <a:pt x="0" y="46568"/>
                  </a:lnTo>
                  <a:cubicBezTo>
                    <a:pt x="0" y="34218"/>
                    <a:pt x="4906" y="22373"/>
                    <a:pt x="13640" y="13640"/>
                  </a:cubicBezTo>
                  <a:cubicBezTo>
                    <a:pt x="22373" y="4906"/>
                    <a:pt x="34218" y="0"/>
                    <a:pt x="46568" y="0"/>
                  </a:cubicBezTo>
                  <a:close/>
                </a:path>
              </a:pathLst>
            </a:custGeom>
            <a:blipFill>
              <a:blip r:embed="rId5"/>
              <a:stretch>
                <a:fillRect l="-11669" t="0" r="-11669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089667" y="7150758"/>
            <a:ext cx="2226960" cy="550094"/>
            <a:chOff x="0" y="0"/>
            <a:chExt cx="586524" cy="1448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6524" cy="144881"/>
            </a:xfrm>
            <a:custGeom>
              <a:avLst/>
              <a:gdLst/>
              <a:ahLst/>
              <a:cxnLst/>
              <a:rect r="r" b="b" t="t" l="l"/>
              <a:pathLst>
                <a:path h="144881" w="586524">
                  <a:moveTo>
                    <a:pt x="72440" y="0"/>
                  </a:moveTo>
                  <a:lnTo>
                    <a:pt x="514084" y="0"/>
                  </a:lnTo>
                  <a:cubicBezTo>
                    <a:pt x="554092" y="0"/>
                    <a:pt x="586524" y="32433"/>
                    <a:pt x="586524" y="72440"/>
                  </a:cubicBezTo>
                  <a:lnTo>
                    <a:pt x="586524" y="72440"/>
                  </a:lnTo>
                  <a:cubicBezTo>
                    <a:pt x="586524" y="112448"/>
                    <a:pt x="554092" y="144881"/>
                    <a:pt x="514084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586524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774913" y="7226006"/>
            <a:ext cx="399599" cy="399599"/>
          </a:xfrm>
          <a:custGeom>
            <a:avLst/>
            <a:gdLst/>
            <a:ahLst/>
            <a:cxnLst/>
            <a:rect r="r" b="b" t="t" l="l"/>
            <a:pathLst>
              <a:path h="399599" w="399599">
                <a:moveTo>
                  <a:pt x="0" y="0"/>
                </a:moveTo>
                <a:lnTo>
                  <a:pt x="399599" y="0"/>
                </a:lnTo>
                <a:lnTo>
                  <a:pt x="399599" y="399599"/>
                </a:lnTo>
                <a:lnTo>
                  <a:pt x="0" y="399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14469" y="4181441"/>
            <a:ext cx="6238373" cy="118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24"/>
              </a:lnSpc>
              <a:spcBef>
                <a:spcPct val="0"/>
              </a:spcBef>
            </a:pPr>
            <a:r>
              <a:rPr lang="en-US" b="true" sz="809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Analogi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38411" y="5391614"/>
            <a:ext cx="6114431" cy="61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4"/>
              </a:lnSpc>
            </a:pPr>
            <a:r>
              <a:rPr lang="en-US" sz="2697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4 Pilar Berpikir Komputasional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68285" y="3533668"/>
            <a:ext cx="4744972" cy="188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Sebuah puzzle 1000 k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eping terasa sulit jika dilihat sekaligus, tetapi jika kita kerjakan bagian langit dulu, lalu gunung, lalu rumah, akhirnya selesai.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68285" y="7288545"/>
            <a:ext cx="5047131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Mat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ematika: Jika sudah tahu 2 + 2 = 4, maka bisa menebak bahwa 20 + 20 = 40, karena polanya sama.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68285" y="2882488"/>
            <a:ext cx="4205898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03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Dekomposisi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68285" y="6637365"/>
            <a:ext cx="4205898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03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Pengenalan Pola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80367" y="7284835"/>
            <a:ext cx="1394545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Next Slide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2266" y="-1816321"/>
            <a:ext cx="9564533" cy="9606157"/>
            <a:chOff x="0" y="0"/>
            <a:chExt cx="8092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9278" cy="812800"/>
            </a:xfrm>
            <a:custGeom>
              <a:avLst/>
              <a:gdLst/>
              <a:ahLst/>
              <a:cxnLst/>
              <a:rect r="r" b="b" t="t" l="l"/>
              <a:pathLst>
                <a:path h="812800" w="809278">
                  <a:moveTo>
                    <a:pt x="404639" y="0"/>
                  </a:moveTo>
                  <a:cubicBezTo>
                    <a:pt x="181163" y="0"/>
                    <a:pt x="0" y="181951"/>
                    <a:pt x="0" y="406400"/>
                  </a:cubicBezTo>
                  <a:cubicBezTo>
                    <a:pt x="0" y="630849"/>
                    <a:pt x="181163" y="812800"/>
                    <a:pt x="404639" y="812800"/>
                  </a:cubicBezTo>
                  <a:cubicBezTo>
                    <a:pt x="628115" y="812800"/>
                    <a:pt x="809278" y="630849"/>
                    <a:pt x="809278" y="406400"/>
                  </a:cubicBezTo>
                  <a:cubicBezTo>
                    <a:pt x="809278" y="181951"/>
                    <a:pt x="628115" y="0"/>
                    <a:pt x="404639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5870" y="85725"/>
              <a:ext cx="657538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116297" y="1998324"/>
            <a:ext cx="1221213" cy="864571"/>
            <a:chOff x="0" y="0"/>
            <a:chExt cx="296715" cy="2100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6715" cy="210063"/>
            </a:xfrm>
            <a:custGeom>
              <a:avLst/>
              <a:gdLst/>
              <a:ahLst/>
              <a:cxnLst/>
              <a:rect r="r" b="b" t="t" l="l"/>
              <a:pathLst>
                <a:path h="210063" w="296715">
                  <a:moveTo>
                    <a:pt x="105031" y="0"/>
                  </a:moveTo>
                  <a:lnTo>
                    <a:pt x="191684" y="0"/>
                  </a:lnTo>
                  <a:cubicBezTo>
                    <a:pt x="219540" y="0"/>
                    <a:pt x="246255" y="11066"/>
                    <a:pt x="265952" y="30763"/>
                  </a:cubicBezTo>
                  <a:cubicBezTo>
                    <a:pt x="285649" y="50460"/>
                    <a:pt x="296715" y="77175"/>
                    <a:pt x="296715" y="105031"/>
                  </a:cubicBezTo>
                  <a:lnTo>
                    <a:pt x="296715" y="105031"/>
                  </a:lnTo>
                  <a:cubicBezTo>
                    <a:pt x="296715" y="132887"/>
                    <a:pt x="285649" y="159603"/>
                    <a:pt x="265952" y="179300"/>
                  </a:cubicBezTo>
                  <a:cubicBezTo>
                    <a:pt x="246255" y="198997"/>
                    <a:pt x="219540" y="210063"/>
                    <a:pt x="191684" y="210063"/>
                  </a:cubicBezTo>
                  <a:lnTo>
                    <a:pt x="105031" y="210063"/>
                  </a:lnTo>
                  <a:cubicBezTo>
                    <a:pt x="77175" y="210063"/>
                    <a:pt x="50460" y="198997"/>
                    <a:pt x="30763" y="179300"/>
                  </a:cubicBezTo>
                  <a:cubicBezTo>
                    <a:pt x="11066" y="159603"/>
                    <a:pt x="0" y="132887"/>
                    <a:pt x="0" y="105031"/>
                  </a:cubicBezTo>
                  <a:lnTo>
                    <a:pt x="0" y="105031"/>
                  </a:lnTo>
                  <a:cubicBezTo>
                    <a:pt x="0" y="77175"/>
                    <a:pt x="11066" y="50460"/>
                    <a:pt x="30763" y="30763"/>
                  </a:cubicBezTo>
                  <a:cubicBezTo>
                    <a:pt x="50460" y="11066"/>
                    <a:pt x="77175" y="0"/>
                    <a:pt x="105031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296715" cy="20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459114" y="4868291"/>
            <a:ext cx="5594151" cy="5843092"/>
            <a:chOff x="0" y="0"/>
            <a:chExt cx="1279039" cy="13359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9039" cy="1335957"/>
            </a:xfrm>
            <a:custGeom>
              <a:avLst/>
              <a:gdLst/>
              <a:ahLst/>
              <a:cxnLst/>
              <a:rect r="r" b="b" t="t" l="l"/>
              <a:pathLst>
                <a:path h="1335957" w="1279039">
                  <a:moveTo>
                    <a:pt x="31830" y="0"/>
                  </a:moveTo>
                  <a:lnTo>
                    <a:pt x="1247209" y="0"/>
                  </a:lnTo>
                  <a:cubicBezTo>
                    <a:pt x="1255651" y="0"/>
                    <a:pt x="1263747" y="3354"/>
                    <a:pt x="1269716" y="9323"/>
                  </a:cubicBezTo>
                  <a:cubicBezTo>
                    <a:pt x="1275686" y="15292"/>
                    <a:pt x="1279039" y="23388"/>
                    <a:pt x="1279039" y="31830"/>
                  </a:cubicBezTo>
                  <a:lnTo>
                    <a:pt x="1279039" y="1304126"/>
                  </a:lnTo>
                  <a:cubicBezTo>
                    <a:pt x="1279039" y="1312568"/>
                    <a:pt x="1275686" y="1320664"/>
                    <a:pt x="1269716" y="1326634"/>
                  </a:cubicBezTo>
                  <a:cubicBezTo>
                    <a:pt x="1263747" y="1332603"/>
                    <a:pt x="1255651" y="1335957"/>
                    <a:pt x="1247209" y="1335957"/>
                  </a:cubicBezTo>
                  <a:lnTo>
                    <a:pt x="31830" y="1335957"/>
                  </a:lnTo>
                  <a:cubicBezTo>
                    <a:pt x="14251" y="1335957"/>
                    <a:pt x="0" y="1321706"/>
                    <a:pt x="0" y="1304126"/>
                  </a:cubicBezTo>
                  <a:lnTo>
                    <a:pt x="0" y="31830"/>
                  </a:lnTo>
                  <a:cubicBezTo>
                    <a:pt x="0" y="23388"/>
                    <a:pt x="3354" y="15292"/>
                    <a:pt x="9323" y="9323"/>
                  </a:cubicBezTo>
                  <a:cubicBezTo>
                    <a:pt x="15292" y="3354"/>
                    <a:pt x="23388" y="0"/>
                    <a:pt x="31830" y="0"/>
                  </a:cubicBezTo>
                  <a:close/>
                </a:path>
              </a:pathLst>
            </a:custGeom>
            <a:blipFill>
              <a:blip r:embed="rId4"/>
              <a:stretch>
                <a:fillRect l="-19633" t="0" r="-19633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22245" y="1974142"/>
            <a:ext cx="7487720" cy="95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4"/>
              </a:lnSpc>
              <a:spcBef>
                <a:spcPct val="0"/>
              </a:spcBef>
            </a:pPr>
            <a:r>
              <a:rPr lang="en-US" b="true" sz="650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Analogi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7522" y="4951698"/>
            <a:ext cx="5312371" cy="2585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4179"/>
              </a:lnSpc>
              <a:spcBef>
                <a:spcPct val="0"/>
              </a:spcBef>
            </a:pPr>
            <a:r>
              <a:rPr lang="en-US" sz="2199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Saat kita 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buka p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ta, k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hanya me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ihat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jalan, nama tem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pa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t, simbol transportasi. Kita tidak m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elih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detail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se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pe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rti pohon, gedung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ata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 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bu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un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. Itu adalah abstraks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1185" y="4506341"/>
            <a:ext cx="376141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28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Abstraksi</a:t>
            </a:r>
          </a:p>
        </p:txBody>
      </p:sp>
      <p:sp>
        <p:nvSpPr>
          <p:cNvPr name="Freeform 21" id="21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774528" y="4951698"/>
            <a:ext cx="5312371" cy="206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79"/>
              </a:lnSpc>
              <a:spcBef>
                <a:spcPct val="0"/>
              </a:spcBef>
            </a:pPr>
            <a:r>
              <a:rPr lang="en-US" sz="2199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Berangkat k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ek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ol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ah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Ban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gu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→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mandi 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→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s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 → b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99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rangkat. Langkah tersebut harus dilakukan secara urut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74528" y="4506341"/>
            <a:ext cx="376141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Algoritma</a:t>
            </a:r>
          </a:p>
        </p:txBody>
      </p:sp>
      <p:sp>
        <p:nvSpPr>
          <p:cNvPr name="Freeform 24" id="24"/>
          <p:cNvSpPr/>
          <p:nvPr/>
        </p:nvSpPr>
        <p:spPr>
          <a:xfrm flipH="true" flipV="true" rot="0">
            <a:off x="15291550" y="2862896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2996450" y="951373"/>
                </a:moveTo>
                <a:lnTo>
                  <a:pt x="0" y="951373"/>
                </a:lnTo>
                <a:lnTo>
                  <a:pt x="0" y="0"/>
                </a:lnTo>
                <a:lnTo>
                  <a:pt x="2996450" y="0"/>
                </a:lnTo>
                <a:lnTo>
                  <a:pt x="2996450" y="95137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086784" y="2777208"/>
            <a:ext cx="6114431" cy="61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4"/>
              </a:lnSpc>
            </a:pPr>
            <a:r>
              <a:rPr lang="en-US" sz="2697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4 Pilar Berpikir Komputasional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464773" y="9060580"/>
            <a:ext cx="2325002" cy="550094"/>
            <a:chOff x="0" y="0"/>
            <a:chExt cx="3100003" cy="73345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3100003" cy="733459"/>
              <a:chOff x="0" y="0"/>
              <a:chExt cx="612346" cy="14488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12346" cy="144881"/>
              </a:xfrm>
              <a:custGeom>
                <a:avLst/>
                <a:gdLst/>
                <a:ahLst/>
                <a:cxnLst/>
                <a:rect r="r" b="b" t="t" l="l"/>
                <a:pathLst>
                  <a:path h="144881" w="612346">
                    <a:moveTo>
                      <a:pt x="72440" y="0"/>
                    </a:moveTo>
                    <a:lnTo>
                      <a:pt x="539906" y="0"/>
                    </a:lnTo>
                    <a:cubicBezTo>
                      <a:pt x="579914" y="0"/>
                      <a:pt x="612346" y="32433"/>
                      <a:pt x="612346" y="72440"/>
                    </a:cubicBezTo>
                    <a:lnTo>
                      <a:pt x="612346" y="72440"/>
                    </a:lnTo>
                    <a:cubicBezTo>
                      <a:pt x="612346" y="112448"/>
                      <a:pt x="579914" y="144881"/>
                      <a:pt x="539906" y="144881"/>
                    </a:cubicBezTo>
                    <a:lnTo>
                      <a:pt x="72440" y="144881"/>
                    </a:lnTo>
                    <a:cubicBezTo>
                      <a:pt x="32433" y="144881"/>
                      <a:pt x="0" y="112448"/>
                      <a:pt x="0" y="72440"/>
                    </a:cubicBezTo>
                    <a:lnTo>
                      <a:pt x="0" y="72440"/>
                    </a:lnTo>
                    <a:cubicBezTo>
                      <a:pt x="0" y="32433"/>
                      <a:pt x="32433" y="0"/>
                      <a:pt x="72440" y="0"/>
                    </a:cubicBezTo>
                    <a:close/>
                  </a:path>
                </a:pathLst>
              </a:custGeom>
              <a:solidFill>
                <a:srgbClr val="2E637B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9525"/>
                <a:ext cx="612346" cy="135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80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2425250" y="100330"/>
              <a:ext cx="532799" cy="532799"/>
            </a:xfrm>
            <a:custGeom>
              <a:avLst/>
              <a:gdLst/>
              <a:ahLst/>
              <a:cxnLst/>
              <a:rect r="r" b="b" t="t" l="l"/>
              <a:pathLst>
                <a:path h="532799" w="532799">
                  <a:moveTo>
                    <a:pt x="0" y="0"/>
                  </a:moveTo>
                  <a:lnTo>
                    <a:pt x="532799" y="0"/>
                  </a:lnTo>
                  <a:lnTo>
                    <a:pt x="532799" y="532799"/>
                  </a:lnTo>
                  <a:lnTo>
                    <a:pt x="0" y="532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387600" y="175595"/>
              <a:ext cx="1859394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8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Learn More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21753" y="-7022216"/>
            <a:ext cx="12617921" cy="12672834"/>
            <a:chOff x="0" y="0"/>
            <a:chExt cx="80927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9278" cy="812800"/>
            </a:xfrm>
            <a:custGeom>
              <a:avLst/>
              <a:gdLst/>
              <a:ahLst/>
              <a:cxnLst/>
              <a:rect r="r" b="b" t="t" l="l"/>
              <a:pathLst>
                <a:path h="812800" w="809278">
                  <a:moveTo>
                    <a:pt x="404639" y="0"/>
                  </a:moveTo>
                  <a:cubicBezTo>
                    <a:pt x="181163" y="0"/>
                    <a:pt x="0" y="181951"/>
                    <a:pt x="0" y="406400"/>
                  </a:cubicBezTo>
                  <a:cubicBezTo>
                    <a:pt x="0" y="630849"/>
                    <a:pt x="181163" y="812800"/>
                    <a:pt x="404639" y="812800"/>
                  </a:cubicBezTo>
                  <a:cubicBezTo>
                    <a:pt x="628115" y="812800"/>
                    <a:pt x="809278" y="630849"/>
                    <a:pt x="809278" y="406400"/>
                  </a:cubicBezTo>
                  <a:cubicBezTo>
                    <a:pt x="809278" y="181951"/>
                    <a:pt x="628115" y="0"/>
                    <a:pt x="404639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5870" y="85725"/>
              <a:ext cx="657538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7103" y="2364629"/>
            <a:ext cx="1225976" cy="1043057"/>
            <a:chOff x="0" y="0"/>
            <a:chExt cx="322891" cy="274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2891" cy="274715"/>
            </a:xfrm>
            <a:custGeom>
              <a:avLst/>
              <a:gdLst/>
              <a:ahLst/>
              <a:cxnLst/>
              <a:rect r="r" b="b" t="t" l="l"/>
              <a:pathLst>
                <a:path h="274715" w="322891">
                  <a:moveTo>
                    <a:pt x="137357" y="0"/>
                  </a:moveTo>
                  <a:lnTo>
                    <a:pt x="185534" y="0"/>
                  </a:lnTo>
                  <a:cubicBezTo>
                    <a:pt x="221963" y="0"/>
                    <a:pt x="256900" y="14472"/>
                    <a:pt x="282660" y="40231"/>
                  </a:cubicBezTo>
                  <a:cubicBezTo>
                    <a:pt x="308419" y="65990"/>
                    <a:pt x="322891" y="100928"/>
                    <a:pt x="322891" y="137357"/>
                  </a:cubicBezTo>
                  <a:lnTo>
                    <a:pt x="322891" y="137357"/>
                  </a:lnTo>
                  <a:cubicBezTo>
                    <a:pt x="322891" y="173787"/>
                    <a:pt x="308419" y="208724"/>
                    <a:pt x="282660" y="234484"/>
                  </a:cubicBezTo>
                  <a:cubicBezTo>
                    <a:pt x="256900" y="260243"/>
                    <a:pt x="221963" y="274715"/>
                    <a:pt x="185534" y="274715"/>
                  </a:cubicBezTo>
                  <a:lnTo>
                    <a:pt x="137357" y="274715"/>
                  </a:lnTo>
                  <a:cubicBezTo>
                    <a:pt x="100928" y="274715"/>
                    <a:pt x="65990" y="260243"/>
                    <a:pt x="40231" y="234484"/>
                  </a:cubicBezTo>
                  <a:cubicBezTo>
                    <a:pt x="14472" y="208724"/>
                    <a:pt x="0" y="173787"/>
                    <a:pt x="0" y="137357"/>
                  </a:cubicBezTo>
                  <a:lnTo>
                    <a:pt x="0" y="137357"/>
                  </a:lnTo>
                  <a:cubicBezTo>
                    <a:pt x="0" y="100928"/>
                    <a:pt x="14472" y="65990"/>
                    <a:pt x="40231" y="40231"/>
                  </a:cubicBezTo>
                  <a:cubicBezTo>
                    <a:pt x="65990" y="14472"/>
                    <a:pt x="100928" y="0"/>
                    <a:pt x="137357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322891" cy="265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144540" y="2364629"/>
            <a:ext cx="5506511" cy="3285989"/>
            <a:chOff x="0" y="0"/>
            <a:chExt cx="1327230" cy="7920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7231" cy="792020"/>
            </a:xfrm>
            <a:custGeom>
              <a:avLst/>
              <a:gdLst/>
              <a:ahLst/>
              <a:cxnLst/>
              <a:rect r="r" b="b" t="t" l="l"/>
              <a:pathLst>
                <a:path h="792020" w="1327231">
                  <a:moveTo>
                    <a:pt x="32337" y="0"/>
                  </a:moveTo>
                  <a:lnTo>
                    <a:pt x="1294894" y="0"/>
                  </a:lnTo>
                  <a:cubicBezTo>
                    <a:pt x="1312753" y="0"/>
                    <a:pt x="1327231" y="14478"/>
                    <a:pt x="1327231" y="32337"/>
                  </a:cubicBezTo>
                  <a:lnTo>
                    <a:pt x="1327231" y="759683"/>
                  </a:lnTo>
                  <a:cubicBezTo>
                    <a:pt x="1327231" y="777542"/>
                    <a:pt x="1312753" y="792020"/>
                    <a:pt x="1294894" y="792020"/>
                  </a:cubicBezTo>
                  <a:lnTo>
                    <a:pt x="32337" y="792020"/>
                  </a:lnTo>
                  <a:cubicBezTo>
                    <a:pt x="14478" y="792020"/>
                    <a:pt x="0" y="777542"/>
                    <a:pt x="0" y="759683"/>
                  </a:cubicBezTo>
                  <a:lnTo>
                    <a:pt x="0" y="32337"/>
                  </a:lnTo>
                  <a:cubicBezTo>
                    <a:pt x="0" y="14478"/>
                    <a:pt x="14478" y="0"/>
                    <a:pt x="32337" y="0"/>
                  </a:cubicBezTo>
                  <a:close/>
                </a:path>
              </a:pathLst>
            </a:custGeom>
            <a:blipFill>
              <a:blip r:embed="rId4"/>
              <a:stretch>
                <a:fillRect l="-3044" t="0" r="-304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11874" y="6958182"/>
            <a:ext cx="412011" cy="41201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08818" y="7003909"/>
            <a:ext cx="412011" cy="4120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827082" y="6958182"/>
            <a:ext cx="412011" cy="41201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81550" y="2571183"/>
            <a:ext cx="10799340" cy="1623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6"/>
              </a:lnSpc>
              <a:spcBef>
                <a:spcPct val="0"/>
              </a:spcBef>
            </a:pPr>
            <a:r>
              <a:rPr lang="en-US" b="true" sz="560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Berpikir Komputasional dalam Kehidupan Sehari-Hari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81550" y="4264935"/>
            <a:ext cx="4513336" cy="112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01"/>
              </a:lnSpc>
            </a:pPr>
            <a:r>
              <a:rPr lang="en-US" sz="2421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421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enyusun Jadwal Belajar Ujian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1874" y="7512324"/>
            <a:ext cx="4287418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Pe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cah pelajaran menjadi bagian: Matematika, Bahasa Indonesia, IPA, IPS.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08818" y="7558051"/>
            <a:ext cx="4040154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Ingat bahwa Mat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matika biasanya butu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waktu leb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h 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ama, jadi t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mpatkan di awal.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27082" y="7512324"/>
            <a:ext cx="3841581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Abaikan gangguan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fokus p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ada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topik inti yang kelua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di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uji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81550" y="7013434"/>
            <a:ext cx="4205898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Dekomposisi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78493" y="7059160"/>
            <a:ext cx="3059914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Pengenalan Pola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96757" y="7013434"/>
            <a:ext cx="2932582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Abstraksi</a:t>
            </a:r>
          </a:p>
        </p:txBody>
      </p:sp>
      <p:sp>
        <p:nvSpPr>
          <p:cNvPr name="Freeform 35" id="35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3944888" y="7003909"/>
            <a:ext cx="412011" cy="412011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3944888" y="7558051"/>
            <a:ext cx="3841581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 Hari 1 Matematika → Hari 2 IPA → Hari 3 Bahasa Indonesia → Hari 4 IPS → Hari 5 review.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514563" y="7059160"/>
            <a:ext cx="2932582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Algoritma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E2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47715" y="-2328514"/>
            <a:ext cx="17578493" cy="17654994"/>
            <a:chOff x="0" y="0"/>
            <a:chExt cx="80927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9278" cy="812800"/>
            </a:xfrm>
            <a:custGeom>
              <a:avLst/>
              <a:gdLst/>
              <a:ahLst/>
              <a:cxnLst/>
              <a:rect r="r" b="b" t="t" l="l"/>
              <a:pathLst>
                <a:path h="812800" w="809278">
                  <a:moveTo>
                    <a:pt x="404639" y="0"/>
                  </a:moveTo>
                  <a:cubicBezTo>
                    <a:pt x="181163" y="0"/>
                    <a:pt x="0" y="181951"/>
                    <a:pt x="0" y="406400"/>
                  </a:cubicBezTo>
                  <a:cubicBezTo>
                    <a:pt x="0" y="630849"/>
                    <a:pt x="181163" y="812800"/>
                    <a:pt x="404639" y="812800"/>
                  </a:cubicBezTo>
                  <a:cubicBezTo>
                    <a:pt x="628115" y="812800"/>
                    <a:pt x="809278" y="630849"/>
                    <a:pt x="809278" y="406400"/>
                  </a:cubicBezTo>
                  <a:cubicBezTo>
                    <a:pt x="809278" y="181951"/>
                    <a:pt x="628115" y="0"/>
                    <a:pt x="4046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5870" y="85725"/>
              <a:ext cx="657538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657225" y="1569269"/>
            <a:ext cx="8195364" cy="7427048"/>
          </a:xfrm>
          <a:custGeom>
            <a:avLst/>
            <a:gdLst/>
            <a:ahLst/>
            <a:cxnLst/>
            <a:rect r="r" b="b" t="t" l="l"/>
            <a:pathLst>
              <a:path h="7427048" w="8195364">
                <a:moveTo>
                  <a:pt x="0" y="0"/>
                </a:moveTo>
                <a:lnTo>
                  <a:pt x="8195364" y="0"/>
                </a:lnTo>
                <a:lnTo>
                  <a:pt x="8195364" y="7427049"/>
                </a:lnTo>
                <a:lnTo>
                  <a:pt x="0" y="7427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2629" y="4910124"/>
            <a:ext cx="10471021" cy="248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1"/>
              </a:lnSpc>
            </a:pPr>
            <a:r>
              <a:rPr lang="en-US" sz="3516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Buatlah cara membuat es teh dengan menerapkan 4 pilar berpikir komputasional (dekomposisi, pola, abstraksi, algoritma)!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85410" y="3730084"/>
            <a:ext cx="9105458" cy="116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16"/>
              </a:lnSpc>
              <a:spcBef>
                <a:spcPct val="0"/>
              </a:spcBef>
            </a:pPr>
            <a:r>
              <a:rPr lang="en-US" b="true" sz="790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TUGAS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DAGzHvrQ6hg</dc:identifier>
  <dcterms:modified xsi:type="dcterms:W3CDTF">2011-08-01T06:04:30Z</dcterms:modified>
  <cp:revision>1</cp:revision>
  <dc:title>KKA 2</dc:title>
</cp:coreProperties>
</file>